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1"/>
  </p:notesMasterIdLst>
  <p:sldIdLst>
    <p:sldId id="256" r:id="rId2"/>
    <p:sldId id="329" r:id="rId3"/>
    <p:sldId id="413" r:id="rId4"/>
    <p:sldId id="455" r:id="rId5"/>
    <p:sldId id="456" r:id="rId6"/>
    <p:sldId id="457" r:id="rId7"/>
    <p:sldId id="458" r:id="rId8"/>
    <p:sldId id="459" r:id="rId9"/>
    <p:sldId id="427" r:id="rId10"/>
    <p:sldId id="460" r:id="rId11"/>
    <p:sldId id="517" r:id="rId12"/>
    <p:sldId id="536" r:id="rId13"/>
    <p:sldId id="477" r:id="rId14"/>
    <p:sldId id="478" r:id="rId15"/>
    <p:sldId id="479" r:id="rId16"/>
    <p:sldId id="485" r:id="rId17"/>
    <p:sldId id="510" r:id="rId18"/>
    <p:sldId id="518" r:id="rId19"/>
    <p:sldId id="519" r:id="rId20"/>
    <p:sldId id="486" r:id="rId21"/>
    <p:sldId id="481" r:id="rId22"/>
    <p:sldId id="511" r:id="rId23"/>
    <p:sldId id="512" r:id="rId24"/>
    <p:sldId id="513" r:id="rId25"/>
    <p:sldId id="514" r:id="rId26"/>
    <p:sldId id="483" r:id="rId27"/>
    <p:sldId id="493" r:id="rId28"/>
    <p:sldId id="482" r:id="rId29"/>
    <p:sldId id="535" r:id="rId30"/>
    <p:sldId id="522" r:id="rId31"/>
    <p:sldId id="523" r:id="rId32"/>
    <p:sldId id="524" r:id="rId33"/>
    <p:sldId id="526" r:id="rId34"/>
    <p:sldId id="527" r:id="rId35"/>
    <p:sldId id="528" r:id="rId36"/>
    <p:sldId id="530" r:id="rId37"/>
    <p:sldId id="529" r:id="rId38"/>
    <p:sldId id="531" r:id="rId39"/>
    <p:sldId id="534" r:id="rId40"/>
    <p:sldId id="533" r:id="rId41"/>
    <p:sldId id="515" r:id="rId42"/>
    <p:sldId id="494" r:id="rId43"/>
    <p:sldId id="468" r:id="rId44"/>
    <p:sldId id="487" r:id="rId45"/>
    <p:sldId id="488" r:id="rId46"/>
    <p:sldId id="489" r:id="rId47"/>
    <p:sldId id="490" r:id="rId48"/>
    <p:sldId id="469" r:id="rId49"/>
    <p:sldId id="491" r:id="rId50"/>
    <p:sldId id="492" r:id="rId51"/>
    <p:sldId id="438" r:id="rId52"/>
    <p:sldId id="474" r:id="rId53"/>
    <p:sldId id="537" r:id="rId54"/>
    <p:sldId id="516" r:id="rId55"/>
    <p:sldId id="497" r:id="rId56"/>
    <p:sldId id="499" r:id="rId57"/>
    <p:sldId id="498" r:id="rId58"/>
    <p:sldId id="500" r:id="rId59"/>
    <p:sldId id="496" r:id="rId60"/>
    <p:sldId id="502" r:id="rId61"/>
    <p:sldId id="501" r:id="rId62"/>
    <p:sldId id="444" r:id="rId63"/>
    <p:sldId id="503" r:id="rId64"/>
    <p:sldId id="504" r:id="rId65"/>
    <p:sldId id="506" r:id="rId66"/>
    <p:sldId id="505" r:id="rId67"/>
    <p:sldId id="507" r:id="rId68"/>
    <p:sldId id="508" r:id="rId69"/>
    <p:sldId id="509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2179883-2F97-4509-B716-8A0305C9613A}">
          <p14:sldIdLst>
            <p14:sldId id="256"/>
            <p14:sldId id="329"/>
            <p14:sldId id="413"/>
            <p14:sldId id="455"/>
            <p14:sldId id="456"/>
            <p14:sldId id="457"/>
            <p14:sldId id="458"/>
            <p14:sldId id="459"/>
            <p14:sldId id="427"/>
            <p14:sldId id="460"/>
            <p14:sldId id="517"/>
            <p14:sldId id="536"/>
            <p14:sldId id="477"/>
            <p14:sldId id="478"/>
            <p14:sldId id="479"/>
            <p14:sldId id="485"/>
            <p14:sldId id="510"/>
            <p14:sldId id="518"/>
            <p14:sldId id="519"/>
            <p14:sldId id="486"/>
            <p14:sldId id="481"/>
            <p14:sldId id="511"/>
            <p14:sldId id="512"/>
            <p14:sldId id="513"/>
            <p14:sldId id="514"/>
            <p14:sldId id="483"/>
            <p14:sldId id="493"/>
            <p14:sldId id="482"/>
            <p14:sldId id="535"/>
            <p14:sldId id="522"/>
            <p14:sldId id="523"/>
            <p14:sldId id="524"/>
            <p14:sldId id="526"/>
            <p14:sldId id="527"/>
            <p14:sldId id="528"/>
            <p14:sldId id="530"/>
            <p14:sldId id="529"/>
            <p14:sldId id="531"/>
            <p14:sldId id="534"/>
            <p14:sldId id="533"/>
            <p14:sldId id="515"/>
            <p14:sldId id="494"/>
            <p14:sldId id="468"/>
            <p14:sldId id="487"/>
            <p14:sldId id="488"/>
            <p14:sldId id="489"/>
            <p14:sldId id="490"/>
            <p14:sldId id="469"/>
            <p14:sldId id="491"/>
            <p14:sldId id="492"/>
            <p14:sldId id="438"/>
            <p14:sldId id="474"/>
            <p14:sldId id="537"/>
            <p14:sldId id="516"/>
            <p14:sldId id="497"/>
            <p14:sldId id="499"/>
            <p14:sldId id="498"/>
            <p14:sldId id="500"/>
            <p14:sldId id="496"/>
            <p14:sldId id="502"/>
            <p14:sldId id="501"/>
            <p14:sldId id="444"/>
            <p14:sldId id="503"/>
            <p14:sldId id="504"/>
            <p14:sldId id="506"/>
            <p14:sldId id="505"/>
            <p14:sldId id="507"/>
            <p14:sldId id="508"/>
            <p14:sldId id="50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683"/>
    <a:srgbClr val="E2F0D9"/>
    <a:srgbClr val="FD99FD"/>
    <a:srgbClr val="FFFFC7"/>
    <a:srgbClr val="5B9BD5"/>
    <a:srgbClr val="ED7D31"/>
    <a:srgbClr val="F5B296"/>
    <a:srgbClr val="70AD47"/>
    <a:srgbClr val="BCFCAE"/>
    <a:srgbClr val="FFCC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39" autoAdjust="0"/>
    <p:restoredTop sz="95226" autoAdjust="0"/>
  </p:normalViewPr>
  <p:slideViewPr>
    <p:cSldViewPr snapToGrid="0">
      <p:cViewPr varScale="1">
        <p:scale>
          <a:sx n="86" d="100"/>
          <a:sy n="86" d="100"/>
        </p:scale>
        <p:origin x="408" y="53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yan Mei" userId="8eb760ee-d13c-4c2a-91b9-e5bd4394a4d8" providerId="ADAL" clId="{3CFE12EC-BA3A-4D35-9AB6-EF7A09355C1C}"/>
    <pc:docChg chg="modSld">
      <pc:chgData name="Linyan Mei" userId="8eb760ee-d13c-4c2a-91b9-e5bd4394a4d8" providerId="ADAL" clId="{3CFE12EC-BA3A-4D35-9AB6-EF7A09355C1C}" dt="2023-04-13T10:29:37.775" v="1" actId="20577"/>
      <pc:docMkLst>
        <pc:docMk/>
      </pc:docMkLst>
      <pc:sldChg chg="modSp mod">
        <pc:chgData name="Linyan Mei" userId="8eb760ee-d13c-4c2a-91b9-e5bd4394a4d8" providerId="ADAL" clId="{3CFE12EC-BA3A-4D35-9AB6-EF7A09355C1C}" dt="2023-04-13T10:29:37.775" v="1" actId="20577"/>
        <pc:sldMkLst>
          <pc:docMk/>
          <pc:sldMk cId="4282249909" sldId="413"/>
        </pc:sldMkLst>
        <pc:spChg chg="mod">
          <ac:chgData name="Linyan Mei" userId="8eb760ee-d13c-4c2a-91b9-e5bd4394a4d8" providerId="ADAL" clId="{3CFE12EC-BA3A-4D35-9AB6-EF7A09355C1C}" dt="2023-04-13T10:29:37.775" v="1" actId="20577"/>
          <ac:spMkLst>
            <pc:docMk/>
            <pc:sldMk cId="4282249909" sldId="413"/>
            <ac:spMk id="24" creationId="{5506CD38-915E-FC08-D54A-506D879A9E3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45DA0-13E4-4FD7-B9A8-7DAE5B081DF9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C786C-21B6-4F45-AE9C-D5D776E5E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03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2C786C-21B6-4F45-AE9C-D5D776E5E2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179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70EA0-8216-C840-A413-647F22D941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480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70EA0-8216-C840-A413-647F22D941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085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70EA0-8216-C840-A413-647F22D941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641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70EA0-8216-C840-A413-647F22D941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684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70EA0-8216-C840-A413-647F22D941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470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70EA0-8216-C840-A413-647F22D941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666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70EA0-8216-C840-A413-647F22D941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167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2C786C-21B6-4F45-AE9C-D5D776E5E2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72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2C786C-21B6-4F45-AE9C-D5D776E5E2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14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2C786C-21B6-4F45-AE9C-D5D776E5E21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87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70EA0-8216-C840-A413-647F22D941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205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70EA0-8216-C840-A413-647F22D941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380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70EA0-8216-C840-A413-647F22D941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02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70EA0-8216-C840-A413-647F22D941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037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D3600D-D61B-4C9E-989B-92A1312A6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F43327-549E-47AD-A386-1F47C887A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758168-754E-4657-88A6-B1FCC8956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640D-8A6E-491A-B927-09615DCA0CF7}" type="datetime1">
              <a:rPr lang="en-US" smtClean="0"/>
              <a:t>4/24/2023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BACF1D-1FCA-4A86-98A7-21BE6DCD7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78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E91611-B9F2-4DEF-9D12-F1C8E83F0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33AF2B9-28B6-4B83-B682-BF20D633B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E2043E-B641-4DE8-8451-B871C89D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11530-4F43-46B6-815A-E8F909673F43}" type="datetime1">
              <a:rPr lang="en-US" smtClean="0"/>
              <a:t>4/24/2023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2754C9-0186-4AA6-A771-CF3F0ED50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5ED0B4-E781-4F0E-AD70-6F83BAC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6F44-09FE-49CB-8C61-8AFEC04B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14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740E2D0-70A4-4DE8-846B-9A0C2DC246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B7B0C9-3273-4A46-994D-EC81628A12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628463-BC48-49D2-B736-8263832DE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4EDE-2C92-4EBD-90A4-2C19E04B9856}" type="datetime1">
              <a:rPr lang="en-US" smtClean="0"/>
              <a:t>4/24/2023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BF3B5D-FC3C-4869-9222-7A1EE3579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4BE957-D922-4137-9DBD-8BB7F8148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6F44-09FE-49CB-8C61-8AFEC04B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4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CF9EB3-4FA7-4CA5-B376-1715B5EBB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0CDF63-0024-4A58-B9F6-96316933E4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DF08FD-7119-499B-B1C4-864AB6831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B9697-4FF7-4155-B5A5-1FED90F3ED3A}" type="datetime1">
              <a:rPr lang="en-US" smtClean="0"/>
              <a:t>4/24/2023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F36105-D000-4153-A244-CA979F84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 descr="Image result for ku leuven">
            <a:extLst>
              <a:ext uri="{FF2B5EF4-FFF2-40B4-BE49-F238E27FC236}">
                <a16:creationId xmlns:a16="http://schemas.microsoft.com/office/drawing/2014/main" id="{A32FDB59-9B85-A615-1084-5ADA5EEDA9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888" y="69574"/>
            <a:ext cx="1613005" cy="5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7796B1C-4C45-BBB9-E3D6-9496882C9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896" y="60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28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18BB4F-5A77-4F3D-9DB6-50054E168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728737-167E-49A0-A1AD-1809741F8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D95AC5-034A-4EE2-A95B-B834AABE0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92F96-6C02-4BAE-85D7-DA5547A3B4C1}" type="datetime1">
              <a:rPr lang="en-US" smtClean="0"/>
              <a:t>4/24/2023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1FA4D4-46E9-4761-A3DA-99C0EF771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0F060C-9BBC-49EA-940A-064645C0D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6F44-09FE-49CB-8C61-8AFEC04B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45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02F8F-A657-496B-B673-9DFF4152B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FD33D2-A2C3-4BA8-8B3A-31789E4C0E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E285A49-4EBA-42ED-B73F-BFC1588B2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A33A63-CED3-469A-9DFE-F94892CB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20EA1-6E9C-4239-8437-4599C41BB506}" type="datetime1">
              <a:rPr lang="en-US" smtClean="0"/>
              <a:t>4/24/2023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A02379-B253-451E-BD4C-BCAC05D63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6182D90-B706-42F8-AF44-221790A67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6F44-09FE-49CB-8C61-8AFEC04B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20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175193-4709-44AC-BD6F-E3098535E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9E9AE0F-675C-4075-8423-317BDD7B7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B341DAA-213C-45A5-B244-FCB9F86E2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84AEB7E-23B5-40E9-B2CB-27D613D4C4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0AC7C1A-55D8-42A0-B773-F65E146BA8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0D901FC-6FC7-465A-8571-B85601950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235D-C77E-4D00-ACEB-FAF26D3F5AE8}" type="datetime1">
              <a:rPr lang="en-US" smtClean="0"/>
              <a:t>4/24/2023</a:t>
            </a:fld>
            <a:endParaRPr 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C76ED1C-2B96-4226-A5EB-DCF7C0B1E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C47440C-6F7A-4333-8E5B-2CD5D23CA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6F44-09FE-49CB-8C61-8AFEC04B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309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485C1-E32B-4622-9BFF-91A31CE92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11A5619-F0A3-47B7-BF3F-928B0CFC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C0A0-93C0-4352-8091-899A5CBD5507}" type="datetime1">
              <a:rPr lang="en-US" smtClean="0"/>
              <a:t>4/24/2023</a:t>
            </a:fld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2701DA-C499-417E-BDED-AB7F5D57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85EBC1-CA9B-4328-89B2-FC77A5FE6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6F44-09FE-49CB-8C61-8AFEC04B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67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8BBED4A-5686-4B18-A65A-5760A0080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28CD-F2DD-4B20-AAA2-6A0A581EE8A8}" type="datetime1">
              <a:rPr lang="en-US" smtClean="0"/>
              <a:t>4/24/2023</a:t>
            </a:fld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EAAE224-03D7-4573-9AB1-60D85CAB7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680931-EE48-4CB9-9A96-7CA6A5565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6F44-09FE-49CB-8C61-8AFEC04B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01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604D1-B5A1-4D56-9FED-B30465C9D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D23EBD-C548-41B3-AB3A-C3BCCA184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6EFE27-7437-48BF-8CEC-B4C8D29F2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E82F2C-3164-4C95-A4A0-C42306A26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74111-BFD3-48B5-B413-D450B2D70660}" type="datetime1">
              <a:rPr lang="en-US" smtClean="0"/>
              <a:t>4/24/2023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3CAF09E-7AAD-4537-821F-522C2A807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4E5256-0CFB-442C-960B-2E628943F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6F44-09FE-49CB-8C61-8AFEC04B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6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4AC8FA-C7CF-4DFD-80C4-D9F5282DF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42B59B2-15A6-4D5D-B3FA-A987B9178D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80F1F8E-6EDB-4259-B4A3-812E5001E7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820B809-E1F5-404B-8F5E-710A05E1A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2870-0480-47A7-9B4C-1E56981A6F0B}" type="datetime1">
              <a:rPr lang="en-US" smtClean="0"/>
              <a:t>4/24/2023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C6B8C83-083E-4F17-A619-5828BBDA9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6105D68-8FE1-4AF9-B842-35432361B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6F44-09FE-49CB-8C61-8AFEC04B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8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B351531-9CED-4DB6-8738-EA590981C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0522E39-8930-4377-AC2C-47BC8978B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252849-2B0C-42D1-ABD3-935547E379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579BC-1995-423E-9792-DC75A81474D2}" type="datetime1">
              <a:rPr lang="en-US" smtClean="0"/>
              <a:t>4/24/2023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C6AEE-8960-4DA5-BC01-89464AF162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0D6DB5-08A9-49DB-BCA0-CD61F65B60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26F44-09FE-49CB-8C61-8AFEC04B2D3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BDDAE26-7F1A-45EA-BD53-FBB2C2C03C11}"/>
              </a:ext>
            </a:extLst>
          </p:cNvPr>
          <p:cNvSpPr txBox="1">
            <a:spLocks/>
          </p:cNvSpPr>
          <p:nvPr userDrawn="1"/>
        </p:nvSpPr>
        <p:spPr>
          <a:xfrm>
            <a:off x="924306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026F44-09FE-49CB-8C61-8AFEC04B2D3B}" type="slidenum">
              <a:rPr lang="en-US" smtClean="0"/>
              <a:pPr/>
              <a:t>‹#›</a:t>
            </a:fld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697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github.com/ZigZag-Project/zigza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ZigZag-Project/zigzag" TargetMode="External"/><Relationship Id="rId2" Type="http://schemas.openxmlformats.org/officeDocument/2006/relationships/hyperlink" Target="mailto:git@github.com:ZigZag-Project/zigzag.git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cid:988C21FB-AEC6-4D59-978C-E70014920C37" TargetMode="External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12" Type="http://schemas.openxmlformats.org/officeDocument/2006/relationships/image" Target="../media/image1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cid:821979D1-EABF-4079-8022-BE3AFE613CF3" TargetMode="External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github.com/ZigZag-Project/strea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ZigZag-Project/stream" TargetMode="External"/><Relationship Id="rId2" Type="http://schemas.openxmlformats.org/officeDocument/2006/relationships/hyperlink" Target="mailto:git@github.com:ZigZag-Project/stream.git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zigzag-project.github.io/zigzag/" TargetMode="External"/><Relationship Id="rId2" Type="http://schemas.openxmlformats.org/officeDocument/2006/relationships/hyperlink" Target="https://github.com/ZigZag-Projec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zigzag-project.github.io/zigzag/publications.html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gif"/><Relationship Id="rId4" Type="http://schemas.openxmlformats.org/officeDocument/2006/relationships/image" Target="../media/image6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0FC47E-24BB-4336-8447-F2A7B6BAB4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241" y="244136"/>
            <a:ext cx="10601512" cy="3243175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ZigZag-Project: </a:t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Enabling Fast Architecture-Mapping DSE</a:t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for Deep Learning Accelerators</a:t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C5D135E-DB4B-4BBF-A21E-A918D67458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2757" y="3660797"/>
            <a:ext cx="9806478" cy="903837"/>
          </a:xfrm>
        </p:spPr>
        <p:txBody>
          <a:bodyPr wrap="square" lIns="0" tIns="0" rIns="0" bIns="0">
            <a:spAutoFit/>
          </a:bodyPr>
          <a:lstStyle/>
          <a:p>
            <a:r>
              <a:rPr lang="en-US" sz="2800" u="sng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Arne Symons</a:t>
            </a:r>
            <a:r>
              <a:rPr lang="en-US" sz="2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Linyan</a:t>
            </a:r>
            <a:r>
              <a:rPr lang="en-US" sz="2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Mei, Guilherme Paim</a:t>
            </a:r>
          </a:p>
          <a:p>
            <a:r>
              <a:rPr lang="en-US" sz="2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Prof. Marian Verhelst</a:t>
            </a:r>
            <a:endParaRPr lang="en-US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23D241F-AD73-47FA-A1BB-452E000842FB}"/>
              </a:ext>
            </a:extLst>
          </p:cNvPr>
          <p:cNvSpPr/>
          <p:nvPr/>
        </p:nvSpPr>
        <p:spPr>
          <a:xfrm>
            <a:off x="2595680" y="4895137"/>
            <a:ext cx="70006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MICAS Labs, ESAT, KU Leuven, Belgium</a:t>
            </a:r>
          </a:p>
        </p:txBody>
      </p:sp>
      <p:pic>
        <p:nvPicPr>
          <p:cNvPr id="1030" name="Picture 6" descr="Image result for ku leuven">
            <a:extLst>
              <a:ext uri="{FF2B5EF4-FFF2-40B4-BE49-F238E27FC236}">
                <a16:creationId xmlns:a16="http://schemas.microsoft.com/office/drawing/2014/main" id="{6A106E59-30C2-4172-A541-5D1411C48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929" y="5687305"/>
            <a:ext cx="2115403" cy="75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micas ku leuven">
            <a:extLst>
              <a:ext uri="{FF2B5EF4-FFF2-40B4-BE49-F238E27FC236}">
                <a16:creationId xmlns:a16="http://schemas.microsoft.com/office/drawing/2014/main" id="{24AF62FE-00FB-4F1E-B904-F8FD24551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246" y="5515459"/>
            <a:ext cx="3135947" cy="109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sat – eMedia">
            <a:extLst>
              <a:ext uri="{FF2B5EF4-FFF2-40B4-BE49-F238E27FC236}">
                <a16:creationId xmlns:a16="http://schemas.microsoft.com/office/drawing/2014/main" id="{B0FB4ED0-6B8F-4A3E-8214-D2CB3F7A4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454" y="5493186"/>
            <a:ext cx="1219148" cy="114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334A22-B083-3DF0-9D21-4ED0ADA5A306}"/>
              </a:ext>
            </a:extLst>
          </p:cNvPr>
          <p:cNvSpPr txBox="1"/>
          <p:nvPr/>
        </p:nvSpPr>
        <p:spPr>
          <a:xfrm>
            <a:off x="2100207" y="2622408"/>
            <a:ext cx="79116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ISPASS2023 Tutorial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3234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Co-Exploration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FB0BBAE7-7809-452E-9837-B67A14E2D0AE}"/>
              </a:ext>
            </a:extLst>
          </p:cNvPr>
          <p:cNvGrpSpPr/>
          <p:nvPr/>
        </p:nvGrpSpPr>
        <p:grpSpPr>
          <a:xfrm>
            <a:off x="1265155" y="859979"/>
            <a:ext cx="9661690" cy="5171781"/>
            <a:chOff x="1305560" y="869408"/>
            <a:chExt cx="9661690" cy="5171781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0B14401-D9AC-4652-B4B7-9D4004FB3CB2}"/>
                </a:ext>
              </a:extLst>
            </p:cNvPr>
            <p:cNvGrpSpPr/>
            <p:nvPr/>
          </p:nvGrpSpPr>
          <p:grpSpPr>
            <a:xfrm>
              <a:off x="1305560" y="3479308"/>
              <a:ext cx="4800600" cy="2561881"/>
              <a:chOff x="1295400" y="3573892"/>
              <a:chExt cx="4800600" cy="2561881"/>
            </a:xfrm>
          </p:grpSpPr>
          <p:sp>
            <p:nvSpPr>
              <p:cNvPr id="188" name="矩形: 圆角 187">
                <a:extLst>
                  <a:ext uri="{FF2B5EF4-FFF2-40B4-BE49-F238E27FC236}">
                    <a16:creationId xmlns:a16="http://schemas.microsoft.com/office/drawing/2014/main" id="{756EDD83-2294-4D3A-ADEA-D5F28AA0E48A}"/>
                  </a:ext>
                </a:extLst>
              </p:cNvPr>
              <p:cNvSpPr/>
              <p:nvPr/>
            </p:nvSpPr>
            <p:spPr>
              <a:xfrm>
                <a:off x="1295400" y="3573892"/>
                <a:ext cx="4800600" cy="2561881"/>
              </a:xfrm>
              <a:prstGeom prst="roundRect">
                <a:avLst>
                  <a:gd name="adj" fmla="val 10647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4099B965-9E64-4462-810F-FD569B6F2488}"/>
                  </a:ext>
                </a:extLst>
              </p:cNvPr>
              <p:cNvSpPr/>
              <p:nvPr/>
            </p:nvSpPr>
            <p:spPr>
              <a:xfrm>
                <a:off x="1584489" y="4047251"/>
                <a:ext cx="4270343" cy="20496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8C24F57A-62F3-4D5C-B6C9-B9C539019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36338" y="4053027"/>
                <a:ext cx="4166647" cy="2020273"/>
              </a:xfrm>
              <a:prstGeom prst="rect">
                <a:avLst/>
              </a:prstGeom>
            </p:spPr>
          </p:pic>
        </p:grpSp>
        <p:sp>
          <p:nvSpPr>
            <p:cNvPr id="187" name="矩形: 圆角 186">
              <a:extLst>
                <a:ext uri="{FF2B5EF4-FFF2-40B4-BE49-F238E27FC236}">
                  <a16:creationId xmlns:a16="http://schemas.microsoft.com/office/drawing/2014/main" id="{AE0C5FE6-F591-4D3E-90FD-5C08501E209A}"/>
                </a:ext>
              </a:extLst>
            </p:cNvPr>
            <p:cNvSpPr/>
            <p:nvPr/>
          </p:nvSpPr>
          <p:spPr>
            <a:xfrm>
              <a:off x="6166649" y="869408"/>
              <a:ext cx="4800600" cy="2561881"/>
            </a:xfrm>
            <a:prstGeom prst="roundRect">
              <a:avLst>
                <a:gd name="adj" fmla="val 1064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3" name="矩形 192">
              <a:extLst>
                <a:ext uri="{FF2B5EF4-FFF2-40B4-BE49-F238E27FC236}">
                  <a16:creationId xmlns:a16="http://schemas.microsoft.com/office/drawing/2014/main" id="{F1D3A0D5-B006-49BD-A9C3-D205365F1858}"/>
                </a:ext>
              </a:extLst>
            </p:cNvPr>
            <p:cNvSpPr/>
            <p:nvPr/>
          </p:nvSpPr>
          <p:spPr>
            <a:xfrm>
              <a:off x="6451810" y="1306168"/>
              <a:ext cx="4239705" cy="20496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9" name="矩形: 圆角 188">
              <a:extLst>
                <a:ext uri="{FF2B5EF4-FFF2-40B4-BE49-F238E27FC236}">
                  <a16:creationId xmlns:a16="http://schemas.microsoft.com/office/drawing/2014/main" id="{9C84D875-42D2-4F41-BA02-A3C58F065CFB}"/>
                </a:ext>
              </a:extLst>
            </p:cNvPr>
            <p:cNvSpPr/>
            <p:nvPr/>
          </p:nvSpPr>
          <p:spPr>
            <a:xfrm>
              <a:off x="6166649" y="3479308"/>
              <a:ext cx="4800600" cy="2561881"/>
            </a:xfrm>
            <a:prstGeom prst="roundRect">
              <a:avLst>
                <a:gd name="adj" fmla="val 1064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C19C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D94DD371-8B76-42D3-8E25-6EA7A981929F}"/>
                </a:ext>
              </a:extLst>
            </p:cNvPr>
            <p:cNvSpPr/>
            <p:nvPr/>
          </p:nvSpPr>
          <p:spPr>
            <a:xfrm>
              <a:off x="1305560" y="869408"/>
              <a:ext cx="4800600" cy="2561881"/>
            </a:xfrm>
            <a:prstGeom prst="roundRect">
              <a:avLst>
                <a:gd name="adj" fmla="val 10647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26D85C36-7330-446E-B784-C10B4B1B031E}"/>
                </a:ext>
              </a:extLst>
            </p:cNvPr>
            <p:cNvSpPr txBox="1"/>
            <p:nvPr/>
          </p:nvSpPr>
          <p:spPr>
            <a:xfrm>
              <a:off x="2912411" y="907271"/>
              <a:ext cx="158689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Algorithm</a:t>
              </a:r>
              <a:endParaRPr lang="zh-CN" altLang="en-US" sz="2000" b="1" dirty="0"/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7267FA8B-0860-482E-88BF-899A8FDADFA7}"/>
                </a:ext>
              </a:extLst>
            </p:cNvPr>
            <p:cNvSpPr txBox="1"/>
            <p:nvPr/>
          </p:nvSpPr>
          <p:spPr>
            <a:xfrm>
              <a:off x="2968972" y="3520216"/>
              <a:ext cx="147377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Mapping</a:t>
              </a:r>
              <a:endParaRPr lang="zh-CN" altLang="en-US" sz="2000" b="1" dirty="0"/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2499CACB-EE0E-41FE-8495-7CE6DB48F236}"/>
                </a:ext>
              </a:extLst>
            </p:cNvPr>
            <p:cNvSpPr txBox="1"/>
            <p:nvPr/>
          </p:nvSpPr>
          <p:spPr>
            <a:xfrm>
              <a:off x="7830061" y="900329"/>
              <a:ext cx="147377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Hardware</a:t>
              </a:r>
              <a:endParaRPr lang="zh-CN" altLang="en-US" sz="2000" b="1" dirty="0"/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176716A4-BF59-41D8-A598-F6215EFBCD86}"/>
                </a:ext>
              </a:extLst>
            </p:cNvPr>
            <p:cNvSpPr txBox="1"/>
            <p:nvPr/>
          </p:nvSpPr>
          <p:spPr>
            <a:xfrm>
              <a:off x="6712263" y="3512706"/>
              <a:ext cx="370937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Technology and Others</a:t>
              </a:r>
              <a:endParaRPr lang="zh-CN" altLang="en-US" sz="2000" b="1" dirty="0"/>
            </a:p>
          </p:txBody>
        </p:sp>
        <p:pic>
          <p:nvPicPr>
            <p:cNvPr id="63" name="Google Shape;540;p75">
              <a:extLst>
                <a:ext uri="{FF2B5EF4-FFF2-40B4-BE49-F238E27FC236}">
                  <a16:creationId xmlns:a16="http://schemas.microsoft.com/office/drawing/2014/main" id="{D1B28731-0C7A-4B15-ACE1-7DE147DE906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46229" y="1618398"/>
              <a:ext cx="4559682" cy="1501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306F385-D712-47E4-BB65-57A53F7FD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69721" y="1366964"/>
              <a:ext cx="1433517" cy="193396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63715A0-9519-4AB9-985F-86AD88FDF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88380" y="1348110"/>
              <a:ext cx="2385822" cy="1988860"/>
            </a:xfrm>
            <a:prstGeom prst="rect">
              <a:avLst/>
            </a:prstGeom>
          </p:spPr>
        </p:pic>
        <p:sp>
          <p:nvSpPr>
            <p:cNvPr id="190" name="文本框 189">
              <a:extLst>
                <a:ext uri="{FF2B5EF4-FFF2-40B4-BE49-F238E27FC236}">
                  <a16:creationId xmlns:a16="http://schemas.microsoft.com/office/drawing/2014/main" id="{8EF24AE1-510E-4EE5-826E-4522C252F5AF}"/>
                </a:ext>
              </a:extLst>
            </p:cNvPr>
            <p:cNvSpPr txBox="1"/>
            <p:nvPr/>
          </p:nvSpPr>
          <p:spPr>
            <a:xfrm>
              <a:off x="6166649" y="4124179"/>
              <a:ext cx="4800601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Technology</a:t>
              </a:r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: 65nm/40nm/28nm/…,</a:t>
              </a:r>
            </a:p>
            <a:p>
              <a:pPr algn="ctr"/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NVM, CIM, 3D IC, etc.</a:t>
              </a:r>
            </a:p>
            <a:p>
              <a:pPr algn="ctr"/>
              <a:endParaRPr lang="en-US" altLang="zh-C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altLang="zh-C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Others</a:t>
              </a:r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: Sparsity, various precisions, cross-layer execution, etc.</a:t>
              </a:r>
              <a:endParaRPr lang="zh-CN" altLang="en-US" sz="2000" dirty="0"/>
            </a:p>
          </p:txBody>
        </p:sp>
      </p:grpSp>
      <p:sp>
        <p:nvSpPr>
          <p:cNvPr id="194" name="Google Shape;719;p82">
            <a:extLst>
              <a:ext uri="{FF2B5EF4-FFF2-40B4-BE49-F238E27FC236}">
                <a16:creationId xmlns:a16="http://schemas.microsoft.com/office/drawing/2014/main" id="{F25AE34C-A4A7-49BB-839A-0474829B962E}"/>
              </a:ext>
            </a:extLst>
          </p:cNvPr>
          <p:cNvSpPr/>
          <p:nvPr/>
        </p:nvSpPr>
        <p:spPr>
          <a:xfrm>
            <a:off x="1265155" y="6109243"/>
            <a:ext cx="9661688" cy="329613"/>
          </a:xfrm>
          <a:prstGeom prst="roundRect">
            <a:avLst>
              <a:gd name="adj" fmla="val 16667"/>
            </a:avLst>
          </a:prstGeom>
          <a:solidFill>
            <a:srgbClr val="9900C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HUGE </a:t>
            </a:r>
            <a:r>
              <a:rPr lang="en-GB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design space at </a:t>
            </a:r>
            <a:r>
              <a:rPr lang="en-GB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each level</a:t>
            </a:r>
            <a:r>
              <a:rPr lang="en-GB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&amp;</a:t>
            </a:r>
            <a:r>
              <a:rPr lang="en-GB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at</a:t>
            </a:r>
            <a:r>
              <a:rPr lang="en-GB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combined</a:t>
            </a:r>
            <a:r>
              <a:rPr lang="en-GB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levels.</a:t>
            </a:r>
            <a:endParaRPr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720;p82">
            <a:extLst>
              <a:ext uri="{FF2B5EF4-FFF2-40B4-BE49-F238E27FC236}">
                <a16:creationId xmlns:a16="http://schemas.microsoft.com/office/drawing/2014/main" id="{0F32F81B-678D-44B2-98E8-AFC322D4A6B2}"/>
              </a:ext>
            </a:extLst>
          </p:cNvPr>
          <p:cNvSpPr/>
          <p:nvPr/>
        </p:nvSpPr>
        <p:spPr>
          <a:xfrm>
            <a:off x="1265155" y="6449351"/>
            <a:ext cx="9661688" cy="329613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Regular </a:t>
            </a:r>
            <a:r>
              <a:rPr lang="en-GB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workload &amp; </a:t>
            </a:r>
            <a:r>
              <a:rPr lang="en-GB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Deterministic </a:t>
            </a:r>
            <a:r>
              <a:rPr lang="en-GB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processing flow &amp; </a:t>
            </a:r>
            <a:r>
              <a:rPr lang="en-GB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Well-defined </a:t>
            </a:r>
            <a:r>
              <a:rPr lang="en-GB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HW components.</a:t>
            </a:r>
            <a:endParaRPr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2367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Getting Started: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Codespaces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7E0B0B-B0DE-4B1E-AF34-637E0DBA8054}"/>
              </a:ext>
            </a:extLst>
          </p:cNvPr>
          <p:cNvSpPr txBox="1"/>
          <p:nvPr/>
        </p:nvSpPr>
        <p:spPr>
          <a:xfrm>
            <a:off x="0" y="2301122"/>
            <a:ext cx="12191999" cy="58477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Select ispass2023-tutorial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Create </a:t>
            </a:r>
            <a:r>
              <a:rPr lang="en-US" altLang="zh-CN" sz="3200" dirty="0" err="1">
                <a:latin typeface="Arial" panose="020B0604020202020204" pitchFamily="34" charset="0"/>
                <a:cs typeface="Arial" panose="020B0604020202020204" pitchFamily="34" charset="0"/>
              </a:rPr>
              <a:t>codespace</a:t>
            </a: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88741F7-C760-0F90-468F-A2461F7942AB}"/>
              </a:ext>
            </a:extLst>
          </p:cNvPr>
          <p:cNvSpPr/>
          <p:nvPr/>
        </p:nvSpPr>
        <p:spPr>
          <a:xfrm>
            <a:off x="838200" y="1017448"/>
            <a:ext cx="10355580" cy="84945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https://github.com/ZigZag-Project/zigzag</a:t>
            </a:r>
            <a:endParaRPr lang="en-GB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B4F005-A583-EA6E-FCB6-20833EADD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386" y="3446660"/>
            <a:ext cx="3581400" cy="297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6B0B6D-6EB6-D4AA-8C56-13C1F7052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5990" y="3076958"/>
            <a:ext cx="3272624" cy="351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85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Getting Started: Manual Clone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7E0B0B-B0DE-4B1E-AF34-637E0DBA8054}"/>
              </a:ext>
            </a:extLst>
          </p:cNvPr>
          <p:cNvSpPr txBox="1"/>
          <p:nvPr/>
        </p:nvSpPr>
        <p:spPr>
          <a:xfrm>
            <a:off x="773880" y="2301122"/>
            <a:ext cx="11125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$ git clone </a:t>
            </a:r>
            <a:r>
              <a:rPr lang="en-US" altLang="zh-CN" sz="3200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git@github.com:ZigZag-Project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en-US" altLang="zh-CN" sz="3200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zigzag.git</a:t>
            </a: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$ cd zigzag</a:t>
            </a:r>
          </a:p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$ </a:t>
            </a:r>
            <a:r>
              <a:rPr lang="en-US" altLang="zh-CN" sz="3200" dirty="0" err="1">
                <a:latin typeface="Arial" panose="020B0604020202020204" pitchFamily="34" charset="0"/>
                <a:cs typeface="Arial" panose="020B0604020202020204" pitchFamily="34" charset="0"/>
              </a:rPr>
              <a:t>conda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 create --name my-zigzag-env python=3.10 </a:t>
            </a:r>
          </a:p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$ </a:t>
            </a:r>
            <a:r>
              <a:rPr lang="en-US" altLang="zh-CN" sz="3200" dirty="0" err="1">
                <a:latin typeface="Arial" panose="020B0604020202020204" pitchFamily="34" charset="0"/>
                <a:cs typeface="Arial" panose="020B0604020202020204" pitchFamily="34" charset="0"/>
              </a:rPr>
              <a:t>conda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 activate my-zigzag-env</a:t>
            </a:r>
          </a:p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$ pip install –r requirements.txt</a:t>
            </a:r>
          </a:p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$ git checkout ispass2023-tutorial</a:t>
            </a:r>
          </a:p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$ code 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88741F7-C760-0F90-468F-A2461F7942AB}"/>
              </a:ext>
            </a:extLst>
          </p:cNvPr>
          <p:cNvSpPr/>
          <p:nvPr/>
        </p:nvSpPr>
        <p:spPr>
          <a:xfrm>
            <a:off x="838200" y="1017448"/>
            <a:ext cx="10355580" cy="84945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https://github.com/ZigZag-Project/zigzag</a:t>
            </a:r>
            <a:endParaRPr lang="en-GB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77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1: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ZigZag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Cost Model</a:t>
            </a: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AD81A99C-7AB6-5C38-2CCA-16508FB1E67C}"/>
              </a:ext>
            </a:extLst>
          </p:cNvPr>
          <p:cNvSpPr txBox="1"/>
          <p:nvPr/>
        </p:nvSpPr>
        <p:spPr>
          <a:xfrm>
            <a:off x="773880" y="1024926"/>
            <a:ext cx="114181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Open lab1/main.py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Expects three </a:t>
            </a: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arguments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971550" lvl="1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accelerator</a:t>
            </a:r>
          </a:p>
          <a:p>
            <a:pPr marL="971550" lvl="1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  <a:p>
            <a:pPr marL="971550" lvl="1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mapping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Extracts names from the given arguments and sets inputs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Defines the sequence of </a:t>
            </a: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stages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 to be executed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Runs the sequence of stages with inputs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Plots the returned </a:t>
            </a:r>
            <a:r>
              <a:rPr lang="en-US" altLang="zh-C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CostModelEvaluation</a:t>
            </a: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(CME)</a:t>
            </a:r>
          </a:p>
        </p:txBody>
      </p:sp>
    </p:spTree>
    <p:extLst>
      <p:ext uri="{BB962C8B-B14F-4D97-AF65-F5344CB8AC3E}">
        <p14:creationId xmlns:p14="http://schemas.microsoft.com/office/powerpoint/2010/main" val="324033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1: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ZigZag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Cost Model</a:t>
            </a: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AD81A99C-7AB6-5C38-2CCA-16508FB1E67C}"/>
              </a:ext>
            </a:extLst>
          </p:cNvPr>
          <p:cNvSpPr txBox="1"/>
          <p:nvPr/>
        </p:nvSpPr>
        <p:spPr>
          <a:xfrm>
            <a:off x="773880" y="1024926"/>
            <a:ext cx="1112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Model (workload)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First layer of ResNet18 (ONNX format)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CAAABA-D33C-1B11-31CD-452CCFB9A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484" y="2195220"/>
            <a:ext cx="2281032" cy="462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10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1: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ZigZag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Cost Model</a:t>
            </a: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AD81A99C-7AB6-5C38-2CCA-16508FB1E67C}"/>
              </a:ext>
            </a:extLst>
          </p:cNvPr>
          <p:cNvSpPr txBox="1"/>
          <p:nvPr/>
        </p:nvSpPr>
        <p:spPr>
          <a:xfrm>
            <a:off x="773880" y="1024926"/>
            <a:ext cx="1112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Accelerator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TPU-like architecture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AC5D77-56A9-D828-A5B4-7F9AE8CD3B2F}"/>
              </a:ext>
            </a:extLst>
          </p:cNvPr>
          <p:cNvGrpSpPr/>
          <p:nvPr/>
        </p:nvGrpSpPr>
        <p:grpSpPr>
          <a:xfrm>
            <a:off x="2853363" y="1846977"/>
            <a:ext cx="6505594" cy="4971018"/>
            <a:chOff x="397221" y="292510"/>
            <a:chExt cx="8351564" cy="6418531"/>
          </a:xfrm>
        </p:grpSpPr>
        <p:sp>
          <p:nvSpPr>
            <p:cNvPr id="7" name="矩形 84">
              <a:extLst>
                <a:ext uri="{FF2B5EF4-FFF2-40B4-BE49-F238E27FC236}">
                  <a16:creationId xmlns:a16="http://schemas.microsoft.com/office/drawing/2014/main" id="{AC142686-9EC0-A9CE-E89A-02B10ECBEE11}"/>
                </a:ext>
              </a:extLst>
            </p:cNvPr>
            <p:cNvSpPr/>
            <p:nvPr/>
          </p:nvSpPr>
          <p:spPr>
            <a:xfrm>
              <a:off x="397221" y="1901805"/>
              <a:ext cx="827910" cy="3851087"/>
            </a:xfrm>
            <a:prstGeom prst="rect">
              <a:avLst/>
            </a:prstGeom>
            <a:gradFill flip="none" rotWithShape="1">
              <a:gsLst>
                <a:gs pos="49576">
                  <a:srgbClr val="EDA88E"/>
                </a:gs>
                <a:gs pos="57000">
                  <a:srgbClr val="F8A683"/>
                </a:gs>
                <a:gs pos="25000">
                  <a:srgbClr val="96BBE4"/>
                </a:gs>
              </a:gsLst>
              <a:lin ang="16200000" scaled="1"/>
              <a:tileRect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8500">
                    <a:srgbClr val="ABC0E4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CN" sz="1200" dirty="0">
                  <a:ea typeface="等线"/>
                </a:rPr>
                <a:t>Global</a:t>
              </a:r>
              <a:br>
                <a:rPr lang="en-US" altLang="zh-CN" sz="1200" dirty="0">
                  <a:ea typeface="等线"/>
                  <a:cs typeface="Calibri"/>
                </a:rPr>
              </a:br>
              <a:r>
                <a:rPr lang="en-US" altLang="zh-CN" sz="1200" dirty="0">
                  <a:ea typeface="等线"/>
                  <a:cs typeface="Calibri"/>
                </a:rPr>
                <a:t>Buffer</a:t>
              </a:r>
            </a:p>
            <a:p>
              <a:pPr algn="ctr"/>
              <a:r>
                <a:rPr lang="en-US" altLang="zh-CN" sz="1200" dirty="0">
                  <a:ea typeface="等线"/>
                  <a:cs typeface="Calibri"/>
                </a:rPr>
                <a:t>(I1/O)</a:t>
              </a:r>
            </a:p>
          </p:txBody>
        </p:sp>
        <p:cxnSp>
          <p:nvCxnSpPr>
            <p:cNvPr id="8" name="Conector: Angulado 266">
              <a:extLst>
                <a:ext uri="{FF2B5EF4-FFF2-40B4-BE49-F238E27FC236}">
                  <a16:creationId xmlns:a16="http://schemas.microsoft.com/office/drawing/2014/main" id="{0CA89057-B3B3-197D-FC6F-3EE089FDA63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811177" y="5752891"/>
              <a:ext cx="5676985" cy="948253"/>
            </a:xfrm>
            <a:prstGeom prst="bentConnector2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Connector: Elbow 8">
              <a:extLst>
                <a:ext uri="{FF2B5EF4-FFF2-40B4-BE49-F238E27FC236}">
                  <a16:creationId xmlns:a16="http://schemas.microsoft.com/office/drawing/2014/main" id="{7863A77F-48A2-FA23-4824-C22988D6974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035273" y="6498548"/>
              <a:ext cx="404713" cy="479"/>
            </a:xfrm>
            <a:prstGeom prst="bentConnector3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onnector: Elbow 9">
              <a:extLst>
                <a:ext uri="{FF2B5EF4-FFF2-40B4-BE49-F238E27FC236}">
                  <a16:creationId xmlns:a16="http://schemas.microsoft.com/office/drawing/2014/main" id="{7A7012DE-325D-67BD-2573-971DE5DEF08D}"/>
                </a:ext>
              </a:extLst>
            </p:cNvPr>
            <p:cNvCxnSpPr/>
            <p:nvPr/>
          </p:nvCxnSpPr>
          <p:spPr>
            <a:xfrm rot="5400000">
              <a:off x="3774168" y="6483704"/>
              <a:ext cx="404713" cy="479"/>
            </a:xfrm>
            <a:prstGeom prst="bentConnector3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93FA7084-F4F8-1DBD-210C-A56A4ECBCC61}"/>
                </a:ext>
              </a:extLst>
            </p:cNvPr>
            <p:cNvCxnSpPr/>
            <p:nvPr/>
          </p:nvCxnSpPr>
          <p:spPr>
            <a:xfrm rot="5400000">
              <a:off x="2522066" y="6487235"/>
              <a:ext cx="404713" cy="479"/>
            </a:xfrm>
            <a:prstGeom prst="bentConnector3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7BF17D3-1236-1C35-16C0-04028081D1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8791" y="6110383"/>
              <a:ext cx="128573" cy="1285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ector de Seta Reta 159">
              <a:extLst>
                <a:ext uri="{FF2B5EF4-FFF2-40B4-BE49-F238E27FC236}">
                  <a16:creationId xmlns:a16="http://schemas.microsoft.com/office/drawing/2014/main" id="{00C37562-8D8E-35B7-2FCB-4FFD3A423BFF}"/>
                </a:ext>
              </a:extLst>
            </p:cNvPr>
            <p:cNvCxnSpPr/>
            <p:nvPr/>
          </p:nvCxnSpPr>
          <p:spPr>
            <a:xfrm flipH="1">
              <a:off x="6922926" y="1683678"/>
              <a:ext cx="11472" cy="436388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矩形 117">
              <a:extLst>
                <a:ext uri="{FF2B5EF4-FFF2-40B4-BE49-F238E27FC236}">
                  <a16:creationId xmlns:a16="http://schemas.microsoft.com/office/drawing/2014/main" id="{2AD270F2-0C02-2E6E-352B-CFC25E4322D3}"/>
                </a:ext>
              </a:extLst>
            </p:cNvPr>
            <p:cNvSpPr/>
            <p:nvPr/>
          </p:nvSpPr>
          <p:spPr>
            <a:xfrm>
              <a:off x="2472024" y="6027709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6" name="Triângulo isósceles 3">
              <a:extLst>
                <a:ext uri="{FF2B5EF4-FFF2-40B4-BE49-F238E27FC236}">
                  <a16:creationId xmlns:a16="http://schemas.microsoft.com/office/drawing/2014/main" id="{A5197805-50C5-F4ED-156F-7788CEEF7E1B}"/>
                </a:ext>
              </a:extLst>
            </p:cNvPr>
            <p:cNvSpPr/>
            <p:nvPr/>
          </p:nvSpPr>
          <p:spPr>
            <a:xfrm rot="5400000" flipV="1">
              <a:off x="2838086" y="6108191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7" name="Conector de Seta Reta 239">
              <a:extLst>
                <a:ext uri="{FF2B5EF4-FFF2-40B4-BE49-F238E27FC236}">
                  <a16:creationId xmlns:a16="http://schemas.microsoft.com/office/drawing/2014/main" id="{E9EF1C4B-F3AC-360B-4970-376E1090A9EA}"/>
                </a:ext>
              </a:extLst>
            </p:cNvPr>
            <p:cNvCxnSpPr>
              <a:cxnSpLocks/>
            </p:cNvCxnSpPr>
            <p:nvPr/>
          </p:nvCxnSpPr>
          <p:spPr>
            <a:xfrm>
              <a:off x="6450473" y="2243084"/>
              <a:ext cx="37689" cy="38067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de Seta Reta 239">
              <a:extLst>
                <a:ext uri="{FF2B5EF4-FFF2-40B4-BE49-F238E27FC236}">
                  <a16:creationId xmlns:a16="http://schemas.microsoft.com/office/drawing/2014/main" id="{E1A9F279-5CF0-9726-DBD3-E84BC71ED2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27680" y="2198247"/>
              <a:ext cx="7230" cy="162704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de Seta Reta 239">
              <a:extLst>
                <a:ext uri="{FF2B5EF4-FFF2-40B4-BE49-F238E27FC236}">
                  <a16:creationId xmlns:a16="http://schemas.microsoft.com/office/drawing/2014/main" id="{CAA2091F-E7C1-CB7D-B7E8-A65C06E23C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68394" y="2148805"/>
              <a:ext cx="3946" cy="387890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de Seta Reta 239">
              <a:extLst>
                <a:ext uri="{FF2B5EF4-FFF2-40B4-BE49-F238E27FC236}">
                  <a16:creationId xmlns:a16="http://schemas.microsoft.com/office/drawing/2014/main" id="{43A4D232-6BD6-C021-DE50-836A2F4C0E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19347" y="2155669"/>
              <a:ext cx="3946" cy="387890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117">
              <a:extLst>
                <a:ext uri="{FF2B5EF4-FFF2-40B4-BE49-F238E27FC236}">
                  <a16:creationId xmlns:a16="http://schemas.microsoft.com/office/drawing/2014/main" id="{C9F2292A-CA15-8F69-D425-1C2AB1C31FDD}"/>
                </a:ext>
              </a:extLst>
            </p:cNvPr>
            <p:cNvSpPr/>
            <p:nvPr/>
          </p:nvSpPr>
          <p:spPr>
            <a:xfrm>
              <a:off x="3718933" y="6027709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22" name="Triângulo isósceles 13">
              <a:extLst>
                <a:ext uri="{FF2B5EF4-FFF2-40B4-BE49-F238E27FC236}">
                  <a16:creationId xmlns:a16="http://schemas.microsoft.com/office/drawing/2014/main" id="{EB4C469F-29D7-1E16-C16B-9EF8A74B6F9A}"/>
                </a:ext>
              </a:extLst>
            </p:cNvPr>
            <p:cNvSpPr/>
            <p:nvPr/>
          </p:nvSpPr>
          <p:spPr>
            <a:xfrm rot="5400000" flipV="1">
              <a:off x="4084995" y="6108191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矩形 117">
              <a:extLst>
                <a:ext uri="{FF2B5EF4-FFF2-40B4-BE49-F238E27FC236}">
                  <a16:creationId xmlns:a16="http://schemas.microsoft.com/office/drawing/2014/main" id="{15C7001B-82C5-B034-9318-1902457EDA3A}"/>
                </a:ext>
              </a:extLst>
            </p:cNvPr>
            <p:cNvSpPr/>
            <p:nvPr/>
          </p:nvSpPr>
          <p:spPr>
            <a:xfrm>
              <a:off x="6222646" y="6037976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24" name="Triângulo isósceles 21">
              <a:extLst>
                <a:ext uri="{FF2B5EF4-FFF2-40B4-BE49-F238E27FC236}">
                  <a16:creationId xmlns:a16="http://schemas.microsoft.com/office/drawing/2014/main" id="{84792CE0-99C2-E27A-78F3-219314D57149}"/>
                </a:ext>
              </a:extLst>
            </p:cNvPr>
            <p:cNvSpPr/>
            <p:nvPr/>
          </p:nvSpPr>
          <p:spPr>
            <a:xfrm rot="5400000" flipV="1">
              <a:off x="6595763" y="6118457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矩形 117">
              <a:extLst>
                <a:ext uri="{FF2B5EF4-FFF2-40B4-BE49-F238E27FC236}">
                  <a16:creationId xmlns:a16="http://schemas.microsoft.com/office/drawing/2014/main" id="{68331416-582F-3887-EDD5-386E770E9968}"/>
                </a:ext>
              </a:extLst>
            </p:cNvPr>
            <p:cNvSpPr/>
            <p:nvPr/>
          </p:nvSpPr>
          <p:spPr>
            <a:xfrm>
              <a:off x="4988407" y="6037605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26" name="Triângulo isósceles 19">
              <a:extLst>
                <a:ext uri="{FF2B5EF4-FFF2-40B4-BE49-F238E27FC236}">
                  <a16:creationId xmlns:a16="http://schemas.microsoft.com/office/drawing/2014/main" id="{75ABBC96-710A-99F2-44CB-69AD3B375D4F}"/>
                </a:ext>
              </a:extLst>
            </p:cNvPr>
            <p:cNvSpPr/>
            <p:nvPr/>
          </p:nvSpPr>
          <p:spPr>
            <a:xfrm rot="5400000" flipV="1">
              <a:off x="5354469" y="6118086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矩形 84">
              <a:extLst>
                <a:ext uri="{FF2B5EF4-FFF2-40B4-BE49-F238E27FC236}">
                  <a16:creationId xmlns:a16="http://schemas.microsoft.com/office/drawing/2014/main" id="{E7EB89B0-32EB-30D6-6DFC-278325434C6C}"/>
                </a:ext>
              </a:extLst>
            </p:cNvPr>
            <p:cNvSpPr/>
            <p:nvPr/>
          </p:nvSpPr>
          <p:spPr>
            <a:xfrm>
              <a:off x="6766172" y="292510"/>
              <a:ext cx="1882087" cy="839929"/>
            </a:xfrm>
            <a:prstGeom prst="rect">
              <a:avLst/>
            </a:prstGeom>
            <a:gradFill flip="none" rotWithShape="1">
              <a:gsLst>
                <a:gs pos="0">
                  <a:srgbClr val="A2CC8E"/>
                </a:gs>
                <a:gs pos="50000">
                  <a:srgbClr val="F8A683"/>
                </a:gs>
                <a:gs pos="100000">
                  <a:srgbClr val="96BBE4"/>
                </a:gs>
              </a:gsLst>
              <a:lin ang="16200000" scaled="1"/>
              <a:tileRect/>
            </a:gra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CN" sz="2400" dirty="0">
                  <a:ea typeface="等线"/>
                </a:rPr>
                <a:t>DRAM</a:t>
              </a:r>
            </a:p>
            <a:p>
              <a:pPr algn="ctr"/>
              <a:r>
                <a:rPr lang="en-US" altLang="zh-CN" sz="2400" dirty="0">
                  <a:ea typeface="等线"/>
                  <a:cs typeface="Calibri"/>
                </a:rPr>
                <a:t>(I1/I2/O)</a:t>
              </a:r>
            </a:p>
          </p:txBody>
        </p:sp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FF15F66B-0799-3B77-5954-FDDD3D201E0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278459" y="6508683"/>
              <a:ext cx="404715" cy="1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B18BC74-883D-C237-C876-1C6E583F4D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6460" y="621035"/>
              <a:ext cx="182880" cy="18288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Conector: Angulado 266">
              <a:extLst>
                <a:ext uri="{FF2B5EF4-FFF2-40B4-BE49-F238E27FC236}">
                  <a16:creationId xmlns:a16="http://schemas.microsoft.com/office/drawing/2014/main" id="{7B2A56D5-AB2E-7135-B747-55C6C01A2F16}"/>
                </a:ext>
              </a:extLst>
            </p:cNvPr>
            <p:cNvCxnSpPr>
              <a:cxnSpLocks/>
              <a:stCxn id="7" idx="3"/>
              <a:endCxn id="49" idx="1"/>
            </p:cNvCxnSpPr>
            <p:nvPr/>
          </p:nvCxnSpPr>
          <p:spPr>
            <a:xfrm>
              <a:off x="1225131" y="3827348"/>
              <a:ext cx="697135" cy="1696581"/>
            </a:xfrm>
            <a:prstGeom prst="bentConnector3">
              <a:avLst>
                <a:gd name="adj1" fmla="val 50000"/>
              </a:avLst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ector: Angulado 266">
              <a:extLst>
                <a:ext uri="{FF2B5EF4-FFF2-40B4-BE49-F238E27FC236}">
                  <a16:creationId xmlns:a16="http://schemas.microsoft.com/office/drawing/2014/main" id="{C6963215-8C80-F8C2-5C48-F857F4FED95F}"/>
                </a:ext>
              </a:extLst>
            </p:cNvPr>
            <p:cNvCxnSpPr>
              <a:cxnSpLocks/>
              <a:stCxn id="7" idx="3"/>
              <a:endCxn id="72" idx="1"/>
            </p:cNvCxnSpPr>
            <p:nvPr/>
          </p:nvCxnSpPr>
          <p:spPr>
            <a:xfrm flipV="1">
              <a:off x="1225131" y="3268109"/>
              <a:ext cx="697136" cy="559239"/>
            </a:xfrm>
            <a:prstGeom prst="bentConnector3">
              <a:avLst>
                <a:gd name="adj1" fmla="val 50000"/>
              </a:avLst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onector: Angulado 266">
              <a:extLst>
                <a:ext uri="{FF2B5EF4-FFF2-40B4-BE49-F238E27FC236}">
                  <a16:creationId xmlns:a16="http://schemas.microsoft.com/office/drawing/2014/main" id="{CCEEA69F-9CAC-798C-2EBA-D48ED40CFE80}"/>
                </a:ext>
              </a:extLst>
            </p:cNvPr>
            <p:cNvCxnSpPr>
              <a:cxnSpLocks/>
              <a:stCxn id="7" idx="3"/>
              <a:endCxn id="41" idx="1"/>
            </p:cNvCxnSpPr>
            <p:nvPr/>
          </p:nvCxnSpPr>
          <p:spPr>
            <a:xfrm>
              <a:off x="1225131" y="3827348"/>
              <a:ext cx="697136" cy="574772"/>
            </a:xfrm>
            <a:prstGeom prst="bentConnector3">
              <a:avLst>
                <a:gd name="adj1" fmla="val 50000"/>
              </a:avLst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E03A1DD-916D-9DF0-DB2C-50321D2D08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4865" y="1947266"/>
              <a:ext cx="2" cy="3098499"/>
            </a:xfrm>
            <a:prstGeom prst="line">
              <a:avLst/>
            </a:prstGeom>
            <a:ln w="9525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04C89AA-A2C8-08C4-69EA-E44A3C4813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85833" y="1960191"/>
              <a:ext cx="27976" cy="3066904"/>
            </a:xfrm>
            <a:prstGeom prst="line">
              <a:avLst/>
            </a:prstGeom>
            <a:ln w="9525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1487282-3F08-5425-009C-9B5AA39BEFE2}"/>
                </a:ext>
              </a:extLst>
            </p:cNvPr>
            <p:cNvCxnSpPr>
              <a:cxnSpLocks/>
            </p:cNvCxnSpPr>
            <p:nvPr/>
          </p:nvCxnSpPr>
          <p:spPr>
            <a:xfrm>
              <a:off x="4753654" y="1965350"/>
              <a:ext cx="0" cy="3054202"/>
            </a:xfrm>
            <a:prstGeom prst="line">
              <a:avLst/>
            </a:prstGeom>
            <a:ln w="9525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0133F96-DACA-8F75-FF20-9DEEBA4595AB}"/>
                </a:ext>
              </a:extLst>
            </p:cNvPr>
            <p:cNvCxnSpPr>
              <a:cxnSpLocks/>
            </p:cNvCxnSpPr>
            <p:nvPr/>
          </p:nvCxnSpPr>
          <p:spPr>
            <a:xfrm>
              <a:off x="5985555" y="1981601"/>
              <a:ext cx="8282" cy="3060393"/>
            </a:xfrm>
            <a:prstGeom prst="line">
              <a:avLst/>
            </a:prstGeom>
            <a:ln w="9525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ixaDeTexto 50">
              <a:extLst>
                <a:ext uri="{FF2B5EF4-FFF2-40B4-BE49-F238E27FC236}">
                  <a16:creationId xmlns:a16="http://schemas.microsoft.com/office/drawing/2014/main" id="{A39D43A6-813A-15FF-959A-85AA9589EA53}"/>
                </a:ext>
              </a:extLst>
            </p:cNvPr>
            <p:cNvSpPr txBox="1"/>
            <p:nvPr/>
          </p:nvSpPr>
          <p:spPr>
            <a:xfrm rot="2340000">
              <a:off x="4578772" y="3675398"/>
              <a:ext cx="875167" cy="707886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BR" sz="4000" dirty="0">
                  <a:solidFill>
                    <a:schemeClr val="bg1">
                      <a:lumMod val="50000"/>
                    </a:schemeClr>
                  </a:solidFill>
                  <a:cs typeface="Calibri"/>
                </a:rPr>
                <a:t>.....</a:t>
              </a:r>
            </a:p>
          </p:txBody>
        </p:sp>
        <p:cxnSp>
          <p:nvCxnSpPr>
            <p:cNvPr id="38" name="Conector de Seta Reta 239">
              <a:extLst>
                <a:ext uri="{FF2B5EF4-FFF2-40B4-BE49-F238E27FC236}">
                  <a16:creationId xmlns:a16="http://schemas.microsoft.com/office/drawing/2014/main" id="{EBEF40FA-AFDD-1903-7F9A-6CD176F03ED7}"/>
                </a:ext>
              </a:extLst>
            </p:cNvPr>
            <p:cNvCxnSpPr>
              <a:cxnSpLocks/>
            </p:cNvCxnSpPr>
            <p:nvPr/>
          </p:nvCxnSpPr>
          <p:spPr>
            <a:xfrm>
              <a:off x="5223076" y="3780027"/>
              <a:ext cx="14313" cy="1292529"/>
            </a:xfrm>
            <a:prstGeom prst="straightConnector1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de Seta Reta 226">
              <a:extLst>
                <a:ext uri="{FF2B5EF4-FFF2-40B4-BE49-F238E27FC236}">
                  <a16:creationId xmlns:a16="http://schemas.microsoft.com/office/drawing/2014/main" id="{7E2F78F6-7DC0-AE4E-F359-231056A1FB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2267" y="4401146"/>
              <a:ext cx="2338445" cy="116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de Seta Reta 226">
              <a:extLst>
                <a:ext uri="{FF2B5EF4-FFF2-40B4-BE49-F238E27FC236}">
                  <a16:creationId xmlns:a16="http://schemas.microsoft.com/office/drawing/2014/main" id="{E6F151B8-0432-3EA7-A6EE-287262BF26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5924" y="5504786"/>
              <a:ext cx="4726056" cy="116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矩形 74">
              <a:extLst>
                <a:ext uri="{FF2B5EF4-FFF2-40B4-BE49-F238E27FC236}">
                  <a16:creationId xmlns:a16="http://schemas.microsoft.com/office/drawing/2014/main" id="{07E7BB9B-E65A-8BFF-9D05-DFB0DDB18C47}"/>
                </a:ext>
              </a:extLst>
            </p:cNvPr>
            <p:cNvSpPr/>
            <p:nvPr/>
          </p:nvSpPr>
          <p:spPr>
            <a:xfrm>
              <a:off x="1922267" y="3897744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42" name="矩形 115">
              <a:extLst>
                <a:ext uri="{FF2B5EF4-FFF2-40B4-BE49-F238E27FC236}">
                  <a16:creationId xmlns:a16="http://schemas.microsoft.com/office/drawing/2014/main" id="{44E772E5-F996-698A-09D6-D0694420FBA9}"/>
                </a:ext>
              </a:extLst>
            </p:cNvPr>
            <p:cNvSpPr/>
            <p:nvPr/>
          </p:nvSpPr>
          <p:spPr>
            <a:xfrm>
              <a:off x="2013611" y="3943205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43" name="矩形 118">
              <a:extLst>
                <a:ext uri="{FF2B5EF4-FFF2-40B4-BE49-F238E27FC236}">
                  <a16:creationId xmlns:a16="http://schemas.microsoft.com/office/drawing/2014/main" id="{9851F487-5C13-79C2-6875-A1CA408B36F7}"/>
                </a:ext>
              </a:extLst>
            </p:cNvPr>
            <p:cNvSpPr/>
            <p:nvPr/>
          </p:nvSpPr>
          <p:spPr>
            <a:xfrm>
              <a:off x="2578077" y="3943205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44" name="Triângulo isósceles 187">
              <a:extLst>
                <a:ext uri="{FF2B5EF4-FFF2-40B4-BE49-F238E27FC236}">
                  <a16:creationId xmlns:a16="http://schemas.microsoft.com/office/drawing/2014/main" id="{B6B59AFB-BCB7-044B-C33F-238E19B9F105}"/>
                </a:ext>
              </a:extLst>
            </p:cNvPr>
            <p:cNvSpPr/>
            <p:nvPr/>
          </p:nvSpPr>
          <p:spPr>
            <a:xfrm rot="5400000" flipV="1">
              <a:off x="2379673" y="4032487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45" name="矩形 74">
              <a:extLst>
                <a:ext uri="{FF2B5EF4-FFF2-40B4-BE49-F238E27FC236}">
                  <a16:creationId xmlns:a16="http://schemas.microsoft.com/office/drawing/2014/main" id="{9636124B-0633-DC80-1BEB-A5EE206346F7}"/>
                </a:ext>
              </a:extLst>
            </p:cNvPr>
            <p:cNvSpPr/>
            <p:nvPr/>
          </p:nvSpPr>
          <p:spPr>
            <a:xfrm>
              <a:off x="3144484" y="3896579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46" name="矩形 115">
              <a:extLst>
                <a:ext uri="{FF2B5EF4-FFF2-40B4-BE49-F238E27FC236}">
                  <a16:creationId xmlns:a16="http://schemas.microsoft.com/office/drawing/2014/main" id="{9EE5D56A-59F0-E504-4C4D-177D588CC162}"/>
                </a:ext>
              </a:extLst>
            </p:cNvPr>
            <p:cNvSpPr/>
            <p:nvPr/>
          </p:nvSpPr>
          <p:spPr>
            <a:xfrm>
              <a:off x="3235828" y="3942040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47" name="矩形 118">
              <a:extLst>
                <a:ext uri="{FF2B5EF4-FFF2-40B4-BE49-F238E27FC236}">
                  <a16:creationId xmlns:a16="http://schemas.microsoft.com/office/drawing/2014/main" id="{6E92CAE1-DDBC-DBE8-00F4-AAEE049BF78C}"/>
                </a:ext>
              </a:extLst>
            </p:cNvPr>
            <p:cNvSpPr/>
            <p:nvPr/>
          </p:nvSpPr>
          <p:spPr>
            <a:xfrm>
              <a:off x="3800293" y="3942040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48" name="Triângulo isósceles 195">
              <a:extLst>
                <a:ext uri="{FF2B5EF4-FFF2-40B4-BE49-F238E27FC236}">
                  <a16:creationId xmlns:a16="http://schemas.microsoft.com/office/drawing/2014/main" id="{A3963733-CC0C-1913-A5F7-92C047D094F3}"/>
                </a:ext>
              </a:extLst>
            </p:cNvPr>
            <p:cNvSpPr/>
            <p:nvPr/>
          </p:nvSpPr>
          <p:spPr>
            <a:xfrm rot="5400000" flipV="1">
              <a:off x="3601888" y="4031322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49" name="矩形 74">
              <a:extLst>
                <a:ext uri="{FF2B5EF4-FFF2-40B4-BE49-F238E27FC236}">
                  <a16:creationId xmlns:a16="http://schemas.microsoft.com/office/drawing/2014/main" id="{59634FCB-2B29-6361-16B7-DDC2F4A3B35D}"/>
                </a:ext>
              </a:extLst>
            </p:cNvPr>
            <p:cNvSpPr/>
            <p:nvPr/>
          </p:nvSpPr>
          <p:spPr>
            <a:xfrm>
              <a:off x="1922266" y="5019553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50" name="矩形 115">
              <a:extLst>
                <a:ext uri="{FF2B5EF4-FFF2-40B4-BE49-F238E27FC236}">
                  <a16:creationId xmlns:a16="http://schemas.microsoft.com/office/drawing/2014/main" id="{E945A224-52F5-36AF-7D20-456540274B2E}"/>
                </a:ext>
              </a:extLst>
            </p:cNvPr>
            <p:cNvSpPr/>
            <p:nvPr/>
          </p:nvSpPr>
          <p:spPr>
            <a:xfrm>
              <a:off x="2013610" y="5065015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51" name="矩形 118">
              <a:extLst>
                <a:ext uri="{FF2B5EF4-FFF2-40B4-BE49-F238E27FC236}">
                  <a16:creationId xmlns:a16="http://schemas.microsoft.com/office/drawing/2014/main" id="{46BB7CB1-8724-0B03-CC2C-35609B478B25}"/>
                </a:ext>
              </a:extLst>
            </p:cNvPr>
            <p:cNvSpPr/>
            <p:nvPr/>
          </p:nvSpPr>
          <p:spPr>
            <a:xfrm>
              <a:off x="2578075" y="5065014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52" name="Triângulo isósceles 199">
              <a:extLst>
                <a:ext uri="{FF2B5EF4-FFF2-40B4-BE49-F238E27FC236}">
                  <a16:creationId xmlns:a16="http://schemas.microsoft.com/office/drawing/2014/main" id="{74D8EAF7-41D9-E9ED-460E-0D99AE964974}"/>
                </a:ext>
              </a:extLst>
            </p:cNvPr>
            <p:cNvSpPr/>
            <p:nvPr/>
          </p:nvSpPr>
          <p:spPr>
            <a:xfrm rot="5400000" flipV="1">
              <a:off x="2379670" y="5154296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53" name="矩形 74">
              <a:extLst>
                <a:ext uri="{FF2B5EF4-FFF2-40B4-BE49-F238E27FC236}">
                  <a16:creationId xmlns:a16="http://schemas.microsoft.com/office/drawing/2014/main" id="{0FBAEC9F-C132-20E2-21D7-0F1D90CF1BC3}"/>
                </a:ext>
              </a:extLst>
            </p:cNvPr>
            <p:cNvSpPr/>
            <p:nvPr/>
          </p:nvSpPr>
          <p:spPr>
            <a:xfrm>
              <a:off x="3144483" y="5019552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54" name="矩形 115">
              <a:extLst>
                <a:ext uri="{FF2B5EF4-FFF2-40B4-BE49-F238E27FC236}">
                  <a16:creationId xmlns:a16="http://schemas.microsoft.com/office/drawing/2014/main" id="{6DAE0046-A1E3-1E8D-9BC4-62691A5C0F31}"/>
                </a:ext>
              </a:extLst>
            </p:cNvPr>
            <p:cNvSpPr/>
            <p:nvPr/>
          </p:nvSpPr>
          <p:spPr>
            <a:xfrm>
              <a:off x="3235826" y="5065013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55" name="矩形 118">
              <a:extLst>
                <a:ext uri="{FF2B5EF4-FFF2-40B4-BE49-F238E27FC236}">
                  <a16:creationId xmlns:a16="http://schemas.microsoft.com/office/drawing/2014/main" id="{664DBF51-113C-CA0C-3779-7ACF872D514E}"/>
                </a:ext>
              </a:extLst>
            </p:cNvPr>
            <p:cNvSpPr/>
            <p:nvPr/>
          </p:nvSpPr>
          <p:spPr>
            <a:xfrm>
              <a:off x="3800292" y="5065013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56" name="Triângulo isósceles 203">
              <a:extLst>
                <a:ext uri="{FF2B5EF4-FFF2-40B4-BE49-F238E27FC236}">
                  <a16:creationId xmlns:a16="http://schemas.microsoft.com/office/drawing/2014/main" id="{95A1AFAB-747E-9CC6-1F21-5B9897CC05B6}"/>
                </a:ext>
              </a:extLst>
            </p:cNvPr>
            <p:cNvSpPr/>
            <p:nvPr/>
          </p:nvSpPr>
          <p:spPr>
            <a:xfrm rot="5400000" flipV="1">
              <a:off x="3601887" y="5154295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57" name="CaixaDeTexto 49">
              <a:extLst>
                <a:ext uri="{FF2B5EF4-FFF2-40B4-BE49-F238E27FC236}">
                  <a16:creationId xmlns:a16="http://schemas.microsoft.com/office/drawing/2014/main" id="{A03C2554-FEFA-5C05-4A6A-9865316CFFDD}"/>
                </a:ext>
              </a:extLst>
            </p:cNvPr>
            <p:cNvSpPr txBox="1"/>
            <p:nvPr/>
          </p:nvSpPr>
          <p:spPr>
            <a:xfrm>
              <a:off x="4429297" y="4237338"/>
              <a:ext cx="1282572" cy="707886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BR" sz="4000" dirty="0">
                  <a:solidFill>
                    <a:schemeClr val="bg1">
                      <a:lumMod val="50000"/>
                    </a:schemeClr>
                  </a:solidFill>
                  <a:cs typeface="Calibri"/>
                </a:rPr>
                <a:t>.....</a:t>
              </a:r>
            </a:p>
          </p:txBody>
        </p:sp>
        <p:sp>
          <p:nvSpPr>
            <p:cNvPr id="58" name="矩形 74">
              <a:extLst>
                <a:ext uri="{FF2B5EF4-FFF2-40B4-BE49-F238E27FC236}">
                  <a16:creationId xmlns:a16="http://schemas.microsoft.com/office/drawing/2014/main" id="{E94B7B9B-6D94-5D27-EBF3-C6A78F806E31}"/>
                </a:ext>
              </a:extLst>
            </p:cNvPr>
            <p:cNvSpPr/>
            <p:nvPr/>
          </p:nvSpPr>
          <p:spPr>
            <a:xfrm>
              <a:off x="5634186" y="3900628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59" name="矩形 115">
              <a:extLst>
                <a:ext uri="{FF2B5EF4-FFF2-40B4-BE49-F238E27FC236}">
                  <a16:creationId xmlns:a16="http://schemas.microsoft.com/office/drawing/2014/main" id="{190C5635-8FEE-67F8-8870-5B75EFE304D0}"/>
                </a:ext>
              </a:extLst>
            </p:cNvPr>
            <p:cNvSpPr/>
            <p:nvPr/>
          </p:nvSpPr>
          <p:spPr>
            <a:xfrm>
              <a:off x="5725529" y="3946089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60" name="Triângulo isósceles 253">
              <a:extLst>
                <a:ext uri="{FF2B5EF4-FFF2-40B4-BE49-F238E27FC236}">
                  <a16:creationId xmlns:a16="http://schemas.microsoft.com/office/drawing/2014/main" id="{917D8520-31EF-8F46-5770-023B5756A76B}"/>
                </a:ext>
              </a:extLst>
            </p:cNvPr>
            <p:cNvSpPr/>
            <p:nvPr/>
          </p:nvSpPr>
          <p:spPr>
            <a:xfrm rot="5400000" flipV="1">
              <a:off x="6091590" y="4035371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61" name="矩形 74">
              <a:extLst>
                <a:ext uri="{FF2B5EF4-FFF2-40B4-BE49-F238E27FC236}">
                  <a16:creationId xmlns:a16="http://schemas.microsoft.com/office/drawing/2014/main" id="{78A9D080-01ED-4142-1F6D-20D0AE69898E}"/>
                </a:ext>
              </a:extLst>
            </p:cNvPr>
            <p:cNvSpPr/>
            <p:nvPr/>
          </p:nvSpPr>
          <p:spPr>
            <a:xfrm>
              <a:off x="5649275" y="5034640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62" name="矩形 115">
              <a:extLst>
                <a:ext uri="{FF2B5EF4-FFF2-40B4-BE49-F238E27FC236}">
                  <a16:creationId xmlns:a16="http://schemas.microsoft.com/office/drawing/2014/main" id="{1878E59D-5FF4-8115-FCBA-84A6AF99A0F5}"/>
                </a:ext>
              </a:extLst>
            </p:cNvPr>
            <p:cNvSpPr/>
            <p:nvPr/>
          </p:nvSpPr>
          <p:spPr>
            <a:xfrm>
              <a:off x="5740618" y="5080101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63" name="Triângulo isósceles 256">
              <a:extLst>
                <a:ext uri="{FF2B5EF4-FFF2-40B4-BE49-F238E27FC236}">
                  <a16:creationId xmlns:a16="http://schemas.microsoft.com/office/drawing/2014/main" id="{D2F74FCA-6F0A-90FB-3DB8-A66E8FE418B9}"/>
                </a:ext>
              </a:extLst>
            </p:cNvPr>
            <p:cNvSpPr/>
            <p:nvPr/>
          </p:nvSpPr>
          <p:spPr>
            <a:xfrm rot="5400000" flipV="1">
              <a:off x="6106679" y="5169384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64" name="矩形 118">
              <a:extLst>
                <a:ext uri="{FF2B5EF4-FFF2-40B4-BE49-F238E27FC236}">
                  <a16:creationId xmlns:a16="http://schemas.microsoft.com/office/drawing/2014/main" id="{3894630A-39F1-89F4-6B38-7A18D9D00768}"/>
                </a:ext>
              </a:extLst>
            </p:cNvPr>
            <p:cNvSpPr/>
            <p:nvPr/>
          </p:nvSpPr>
          <p:spPr>
            <a:xfrm>
              <a:off x="6289994" y="3946089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65" name="矩形 118">
              <a:extLst>
                <a:ext uri="{FF2B5EF4-FFF2-40B4-BE49-F238E27FC236}">
                  <a16:creationId xmlns:a16="http://schemas.microsoft.com/office/drawing/2014/main" id="{107EE554-2C83-AAAA-6280-94B142D52AD5}"/>
                </a:ext>
              </a:extLst>
            </p:cNvPr>
            <p:cNvSpPr/>
            <p:nvPr/>
          </p:nvSpPr>
          <p:spPr>
            <a:xfrm>
              <a:off x="6305083" y="5080101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cxnSp>
          <p:nvCxnSpPr>
            <p:cNvPr id="66" name="Conector de Seta Reta 239">
              <a:extLst>
                <a:ext uri="{FF2B5EF4-FFF2-40B4-BE49-F238E27FC236}">
                  <a16:creationId xmlns:a16="http://schemas.microsoft.com/office/drawing/2014/main" id="{793BB2D6-FC27-F658-E6EA-A92819454707}"/>
                </a:ext>
              </a:extLst>
            </p:cNvPr>
            <p:cNvCxnSpPr>
              <a:cxnSpLocks/>
            </p:cNvCxnSpPr>
            <p:nvPr/>
          </p:nvCxnSpPr>
          <p:spPr>
            <a:xfrm>
              <a:off x="5232217" y="5034640"/>
              <a:ext cx="5651" cy="1002965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74">
              <a:extLst>
                <a:ext uri="{FF2B5EF4-FFF2-40B4-BE49-F238E27FC236}">
                  <a16:creationId xmlns:a16="http://schemas.microsoft.com/office/drawing/2014/main" id="{1638EAA3-AA29-4EAE-2C2D-0D4A40C8FE3F}"/>
                </a:ext>
              </a:extLst>
            </p:cNvPr>
            <p:cNvSpPr/>
            <p:nvPr/>
          </p:nvSpPr>
          <p:spPr>
            <a:xfrm>
              <a:off x="4414297" y="5027095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68" name="矩形 115">
              <a:extLst>
                <a:ext uri="{FF2B5EF4-FFF2-40B4-BE49-F238E27FC236}">
                  <a16:creationId xmlns:a16="http://schemas.microsoft.com/office/drawing/2014/main" id="{8B33D0F1-0323-5CCA-033B-404F9196E177}"/>
                </a:ext>
              </a:extLst>
            </p:cNvPr>
            <p:cNvSpPr/>
            <p:nvPr/>
          </p:nvSpPr>
          <p:spPr>
            <a:xfrm>
              <a:off x="4505640" y="5072556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69" name="矩形 118">
              <a:extLst>
                <a:ext uri="{FF2B5EF4-FFF2-40B4-BE49-F238E27FC236}">
                  <a16:creationId xmlns:a16="http://schemas.microsoft.com/office/drawing/2014/main" id="{265E4B45-C2D8-5CF3-1450-B091496FD563}"/>
                </a:ext>
              </a:extLst>
            </p:cNvPr>
            <p:cNvSpPr/>
            <p:nvPr/>
          </p:nvSpPr>
          <p:spPr>
            <a:xfrm>
              <a:off x="5070105" y="5072556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70" name="Triângulo isósceles 219">
              <a:extLst>
                <a:ext uri="{FF2B5EF4-FFF2-40B4-BE49-F238E27FC236}">
                  <a16:creationId xmlns:a16="http://schemas.microsoft.com/office/drawing/2014/main" id="{1C07EA49-B4C1-CC8B-6A25-DD1A394DAA52}"/>
                </a:ext>
              </a:extLst>
            </p:cNvPr>
            <p:cNvSpPr/>
            <p:nvPr/>
          </p:nvSpPr>
          <p:spPr>
            <a:xfrm rot="5400000" flipV="1">
              <a:off x="4871701" y="5161839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cxnSp>
          <p:nvCxnSpPr>
            <p:cNvPr id="71" name="Conector de Seta Reta 226">
              <a:extLst>
                <a:ext uri="{FF2B5EF4-FFF2-40B4-BE49-F238E27FC236}">
                  <a16:creationId xmlns:a16="http://schemas.microsoft.com/office/drawing/2014/main" id="{349BDE57-7D0F-7F2F-5294-42CB8B0E0A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5928" y="3277677"/>
              <a:ext cx="4726056" cy="116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矩形 74">
              <a:extLst>
                <a:ext uri="{FF2B5EF4-FFF2-40B4-BE49-F238E27FC236}">
                  <a16:creationId xmlns:a16="http://schemas.microsoft.com/office/drawing/2014/main" id="{D80AC821-6DC4-62EE-97BC-73C614FDD58D}"/>
                </a:ext>
              </a:extLst>
            </p:cNvPr>
            <p:cNvSpPr/>
            <p:nvPr/>
          </p:nvSpPr>
          <p:spPr>
            <a:xfrm>
              <a:off x="1922267" y="2763733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73" name="矩形 115">
              <a:extLst>
                <a:ext uri="{FF2B5EF4-FFF2-40B4-BE49-F238E27FC236}">
                  <a16:creationId xmlns:a16="http://schemas.microsoft.com/office/drawing/2014/main" id="{342B5FDB-9270-C744-8F1A-11426A297B11}"/>
                </a:ext>
              </a:extLst>
            </p:cNvPr>
            <p:cNvSpPr/>
            <p:nvPr/>
          </p:nvSpPr>
          <p:spPr>
            <a:xfrm>
              <a:off x="2013611" y="2809194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74" name="矩形 118">
              <a:extLst>
                <a:ext uri="{FF2B5EF4-FFF2-40B4-BE49-F238E27FC236}">
                  <a16:creationId xmlns:a16="http://schemas.microsoft.com/office/drawing/2014/main" id="{9264EAB4-8A18-CA5F-6C25-C09860AECB7B}"/>
                </a:ext>
              </a:extLst>
            </p:cNvPr>
            <p:cNvSpPr/>
            <p:nvPr/>
          </p:nvSpPr>
          <p:spPr>
            <a:xfrm>
              <a:off x="2578077" y="2809194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75" name="Triângulo isósceles 183">
              <a:extLst>
                <a:ext uri="{FF2B5EF4-FFF2-40B4-BE49-F238E27FC236}">
                  <a16:creationId xmlns:a16="http://schemas.microsoft.com/office/drawing/2014/main" id="{86CB9EE0-3482-0CF4-86F7-2CBE173B7D4C}"/>
                </a:ext>
              </a:extLst>
            </p:cNvPr>
            <p:cNvSpPr/>
            <p:nvPr/>
          </p:nvSpPr>
          <p:spPr>
            <a:xfrm rot="5400000" flipV="1">
              <a:off x="2379673" y="2898475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6" name="矩形 74">
              <a:extLst>
                <a:ext uri="{FF2B5EF4-FFF2-40B4-BE49-F238E27FC236}">
                  <a16:creationId xmlns:a16="http://schemas.microsoft.com/office/drawing/2014/main" id="{43D2BFD8-D2B5-BF36-9100-4E7DFB6904E8}"/>
                </a:ext>
              </a:extLst>
            </p:cNvPr>
            <p:cNvSpPr/>
            <p:nvPr/>
          </p:nvSpPr>
          <p:spPr>
            <a:xfrm>
              <a:off x="3144485" y="2771276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77" name="矩形 115">
              <a:extLst>
                <a:ext uri="{FF2B5EF4-FFF2-40B4-BE49-F238E27FC236}">
                  <a16:creationId xmlns:a16="http://schemas.microsoft.com/office/drawing/2014/main" id="{73EEA6FC-ACA3-9813-F410-029139F97495}"/>
                </a:ext>
              </a:extLst>
            </p:cNvPr>
            <p:cNvSpPr/>
            <p:nvPr/>
          </p:nvSpPr>
          <p:spPr>
            <a:xfrm>
              <a:off x="3235829" y="2816737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78" name="矩形 118">
              <a:extLst>
                <a:ext uri="{FF2B5EF4-FFF2-40B4-BE49-F238E27FC236}">
                  <a16:creationId xmlns:a16="http://schemas.microsoft.com/office/drawing/2014/main" id="{DE1B83B2-62F3-E1EF-4A09-9F9BDE6F5313}"/>
                </a:ext>
              </a:extLst>
            </p:cNvPr>
            <p:cNvSpPr/>
            <p:nvPr/>
          </p:nvSpPr>
          <p:spPr>
            <a:xfrm>
              <a:off x="3800294" y="2816737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79" name="Triângulo isósceles 191">
              <a:extLst>
                <a:ext uri="{FF2B5EF4-FFF2-40B4-BE49-F238E27FC236}">
                  <a16:creationId xmlns:a16="http://schemas.microsoft.com/office/drawing/2014/main" id="{783410DE-76E6-9DD6-6C34-ACEFBD006525}"/>
                </a:ext>
              </a:extLst>
            </p:cNvPr>
            <p:cNvSpPr/>
            <p:nvPr/>
          </p:nvSpPr>
          <p:spPr>
            <a:xfrm rot="5400000" flipV="1">
              <a:off x="3601889" y="2906019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80" name="矩形 74">
              <a:extLst>
                <a:ext uri="{FF2B5EF4-FFF2-40B4-BE49-F238E27FC236}">
                  <a16:creationId xmlns:a16="http://schemas.microsoft.com/office/drawing/2014/main" id="{FAAEB165-AC3A-AF1A-5183-83B695F5205B}"/>
                </a:ext>
              </a:extLst>
            </p:cNvPr>
            <p:cNvSpPr/>
            <p:nvPr/>
          </p:nvSpPr>
          <p:spPr>
            <a:xfrm>
              <a:off x="5634186" y="2771297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81" name="矩形 115">
              <a:extLst>
                <a:ext uri="{FF2B5EF4-FFF2-40B4-BE49-F238E27FC236}">
                  <a16:creationId xmlns:a16="http://schemas.microsoft.com/office/drawing/2014/main" id="{160AE8F7-6959-6357-01E1-CB5D3399FEDB}"/>
                </a:ext>
              </a:extLst>
            </p:cNvPr>
            <p:cNvSpPr/>
            <p:nvPr/>
          </p:nvSpPr>
          <p:spPr>
            <a:xfrm>
              <a:off x="5725529" y="2816758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82" name="Triângulo isósceles 250">
              <a:extLst>
                <a:ext uri="{FF2B5EF4-FFF2-40B4-BE49-F238E27FC236}">
                  <a16:creationId xmlns:a16="http://schemas.microsoft.com/office/drawing/2014/main" id="{8CD0997E-9C11-EE9E-7D9A-675A04F4B0D2}"/>
                </a:ext>
              </a:extLst>
            </p:cNvPr>
            <p:cNvSpPr/>
            <p:nvPr/>
          </p:nvSpPr>
          <p:spPr>
            <a:xfrm rot="5400000" flipV="1">
              <a:off x="6091590" y="2906040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83" name="矩形 118">
              <a:extLst>
                <a:ext uri="{FF2B5EF4-FFF2-40B4-BE49-F238E27FC236}">
                  <a16:creationId xmlns:a16="http://schemas.microsoft.com/office/drawing/2014/main" id="{E0FD237D-0F80-89F9-B089-BDF68A6B2F2A}"/>
                </a:ext>
              </a:extLst>
            </p:cNvPr>
            <p:cNvSpPr/>
            <p:nvPr/>
          </p:nvSpPr>
          <p:spPr>
            <a:xfrm>
              <a:off x="6289994" y="2816758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84" name="矩形 74">
              <a:extLst>
                <a:ext uri="{FF2B5EF4-FFF2-40B4-BE49-F238E27FC236}">
                  <a16:creationId xmlns:a16="http://schemas.microsoft.com/office/drawing/2014/main" id="{8B49AF90-6E49-162F-1267-8EADE8D5222C}"/>
                </a:ext>
              </a:extLst>
            </p:cNvPr>
            <p:cNvSpPr/>
            <p:nvPr/>
          </p:nvSpPr>
          <p:spPr>
            <a:xfrm>
              <a:off x="4440394" y="2776127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85" name="矩形 115">
              <a:extLst>
                <a:ext uri="{FF2B5EF4-FFF2-40B4-BE49-F238E27FC236}">
                  <a16:creationId xmlns:a16="http://schemas.microsoft.com/office/drawing/2014/main" id="{49879A9D-A6AF-DFDE-5A9A-1AF9537F3F4F}"/>
                </a:ext>
              </a:extLst>
            </p:cNvPr>
            <p:cNvSpPr/>
            <p:nvPr/>
          </p:nvSpPr>
          <p:spPr>
            <a:xfrm>
              <a:off x="4499260" y="2821951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86" name="矩形 118">
              <a:extLst>
                <a:ext uri="{FF2B5EF4-FFF2-40B4-BE49-F238E27FC236}">
                  <a16:creationId xmlns:a16="http://schemas.microsoft.com/office/drawing/2014/main" id="{100C3733-D7B0-3F6D-D938-6016D68D2B08}"/>
                </a:ext>
              </a:extLst>
            </p:cNvPr>
            <p:cNvSpPr/>
            <p:nvPr/>
          </p:nvSpPr>
          <p:spPr>
            <a:xfrm>
              <a:off x="5063726" y="2821951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87" name="Triângulo isósceles 207">
              <a:extLst>
                <a:ext uri="{FF2B5EF4-FFF2-40B4-BE49-F238E27FC236}">
                  <a16:creationId xmlns:a16="http://schemas.microsoft.com/office/drawing/2014/main" id="{13AA2811-B036-B6DE-6D3E-FEE4C30D28CD}"/>
                </a:ext>
              </a:extLst>
            </p:cNvPr>
            <p:cNvSpPr/>
            <p:nvPr/>
          </p:nvSpPr>
          <p:spPr>
            <a:xfrm rot="5400000" flipV="1">
              <a:off x="4865321" y="2911233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cxnSp>
          <p:nvCxnSpPr>
            <p:cNvPr id="88" name="Conector de Seta Reta 226">
              <a:extLst>
                <a:ext uri="{FF2B5EF4-FFF2-40B4-BE49-F238E27FC236}">
                  <a16:creationId xmlns:a16="http://schemas.microsoft.com/office/drawing/2014/main" id="{8EBD7F1E-E173-DFC0-8032-84474E57FC2F}"/>
                </a:ext>
              </a:extLst>
            </p:cNvPr>
            <p:cNvCxnSpPr>
              <a:cxnSpLocks/>
              <a:stCxn id="45" idx="3"/>
              <a:endCxn id="58" idx="1"/>
            </p:cNvCxnSpPr>
            <p:nvPr/>
          </p:nvCxnSpPr>
          <p:spPr>
            <a:xfrm>
              <a:off x="4260712" y="4400955"/>
              <a:ext cx="1373474" cy="4049"/>
            </a:xfrm>
            <a:prstGeom prst="straightConnector1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de Seta Reta 162">
              <a:extLst>
                <a:ext uri="{FF2B5EF4-FFF2-40B4-BE49-F238E27FC236}">
                  <a16:creationId xmlns:a16="http://schemas.microsoft.com/office/drawing/2014/main" id="{F41B5F09-CE79-4021-4CD5-8DE1C329EB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28537" y="1525453"/>
              <a:ext cx="4827180" cy="2457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Conector de Seta Reta 226">
              <a:extLst>
                <a:ext uri="{FF2B5EF4-FFF2-40B4-BE49-F238E27FC236}">
                  <a16:creationId xmlns:a16="http://schemas.microsoft.com/office/drawing/2014/main" id="{17F456F2-4145-C00E-F2B5-A0B5E5196F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5924" y="2148903"/>
              <a:ext cx="4726056" cy="116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矩形 74">
              <a:extLst>
                <a:ext uri="{FF2B5EF4-FFF2-40B4-BE49-F238E27FC236}">
                  <a16:creationId xmlns:a16="http://schemas.microsoft.com/office/drawing/2014/main" id="{E49CACB2-3CD1-720B-7B4B-4005E42B3CA7}"/>
                </a:ext>
              </a:extLst>
            </p:cNvPr>
            <p:cNvSpPr/>
            <p:nvPr/>
          </p:nvSpPr>
          <p:spPr>
            <a:xfrm>
              <a:off x="3152030" y="1662228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92" name="矩形 115">
              <a:extLst>
                <a:ext uri="{FF2B5EF4-FFF2-40B4-BE49-F238E27FC236}">
                  <a16:creationId xmlns:a16="http://schemas.microsoft.com/office/drawing/2014/main" id="{B050CA35-EE9F-E60B-F058-4A14FBEAA3A2}"/>
                </a:ext>
              </a:extLst>
            </p:cNvPr>
            <p:cNvSpPr/>
            <p:nvPr/>
          </p:nvSpPr>
          <p:spPr>
            <a:xfrm>
              <a:off x="3243374" y="1707690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93" name="矩形 118">
              <a:extLst>
                <a:ext uri="{FF2B5EF4-FFF2-40B4-BE49-F238E27FC236}">
                  <a16:creationId xmlns:a16="http://schemas.microsoft.com/office/drawing/2014/main" id="{258387D2-6F7D-500D-6B5D-91672987F174}"/>
                </a:ext>
              </a:extLst>
            </p:cNvPr>
            <p:cNvSpPr/>
            <p:nvPr/>
          </p:nvSpPr>
          <p:spPr>
            <a:xfrm>
              <a:off x="3807840" y="1707689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94" name="Triângulo isósceles 230">
              <a:extLst>
                <a:ext uri="{FF2B5EF4-FFF2-40B4-BE49-F238E27FC236}">
                  <a16:creationId xmlns:a16="http://schemas.microsoft.com/office/drawing/2014/main" id="{6E90E1AB-DAD0-2780-6BD6-7AF200C27D49}"/>
                </a:ext>
              </a:extLst>
            </p:cNvPr>
            <p:cNvSpPr/>
            <p:nvPr/>
          </p:nvSpPr>
          <p:spPr>
            <a:xfrm rot="5400000" flipV="1">
              <a:off x="3609436" y="1796970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95" name="矩形 74">
              <a:extLst>
                <a:ext uri="{FF2B5EF4-FFF2-40B4-BE49-F238E27FC236}">
                  <a16:creationId xmlns:a16="http://schemas.microsoft.com/office/drawing/2014/main" id="{441B5485-299D-3C0C-54A1-089BC8BC7FDF}"/>
                </a:ext>
              </a:extLst>
            </p:cNvPr>
            <p:cNvSpPr/>
            <p:nvPr/>
          </p:nvSpPr>
          <p:spPr>
            <a:xfrm>
              <a:off x="1922268" y="1662228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96" name="矩形 115">
              <a:extLst>
                <a:ext uri="{FF2B5EF4-FFF2-40B4-BE49-F238E27FC236}">
                  <a16:creationId xmlns:a16="http://schemas.microsoft.com/office/drawing/2014/main" id="{91D3D8CE-6065-AA58-387E-B1FA952A2E91}"/>
                </a:ext>
              </a:extLst>
            </p:cNvPr>
            <p:cNvSpPr/>
            <p:nvPr/>
          </p:nvSpPr>
          <p:spPr>
            <a:xfrm>
              <a:off x="2013611" y="1706524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97" name="矩形 118">
              <a:extLst>
                <a:ext uri="{FF2B5EF4-FFF2-40B4-BE49-F238E27FC236}">
                  <a16:creationId xmlns:a16="http://schemas.microsoft.com/office/drawing/2014/main" id="{D5C29323-728B-C2D8-DAC7-8A0824E6F52E}"/>
                </a:ext>
              </a:extLst>
            </p:cNvPr>
            <p:cNvSpPr/>
            <p:nvPr/>
          </p:nvSpPr>
          <p:spPr>
            <a:xfrm>
              <a:off x="2578079" y="1707689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98" name="Triângulo isósceles 243">
              <a:extLst>
                <a:ext uri="{FF2B5EF4-FFF2-40B4-BE49-F238E27FC236}">
                  <a16:creationId xmlns:a16="http://schemas.microsoft.com/office/drawing/2014/main" id="{98A1E035-23FA-DF9A-E249-39F1C6DA5635}"/>
                </a:ext>
              </a:extLst>
            </p:cNvPr>
            <p:cNvSpPr/>
            <p:nvPr/>
          </p:nvSpPr>
          <p:spPr>
            <a:xfrm rot="5400000" flipV="1">
              <a:off x="2379674" y="1796970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99" name="矩形 74">
              <a:extLst>
                <a:ext uri="{FF2B5EF4-FFF2-40B4-BE49-F238E27FC236}">
                  <a16:creationId xmlns:a16="http://schemas.microsoft.com/office/drawing/2014/main" id="{D701CB5B-2BB8-CA31-17D9-89D87EBF7CBF}"/>
                </a:ext>
              </a:extLst>
            </p:cNvPr>
            <p:cNvSpPr/>
            <p:nvPr/>
          </p:nvSpPr>
          <p:spPr>
            <a:xfrm>
              <a:off x="5634188" y="1661063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100" name="矩形 115">
              <a:extLst>
                <a:ext uri="{FF2B5EF4-FFF2-40B4-BE49-F238E27FC236}">
                  <a16:creationId xmlns:a16="http://schemas.microsoft.com/office/drawing/2014/main" id="{673CA637-53BE-53B0-CF11-D3633A23AECA}"/>
                </a:ext>
              </a:extLst>
            </p:cNvPr>
            <p:cNvSpPr/>
            <p:nvPr/>
          </p:nvSpPr>
          <p:spPr>
            <a:xfrm>
              <a:off x="5725532" y="1706524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01" name="Triângulo isósceles 262">
              <a:extLst>
                <a:ext uri="{FF2B5EF4-FFF2-40B4-BE49-F238E27FC236}">
                  <a16:creationId xmlns:a16="http://schemas.microsoft.com/office/drawing/2014/main" id="{E75F182C-673D-4462-31E5-C03DBC9237B4}"/>
                </a:ext>
              </a:extLst>
            </p:cNvPr>
            <p:cNvSpPr/>
            <p:nvPr/>
          </p:nvSpPr>
          <p:spPr>
            <a:xfrm rot="5400000" flipV="1">
              <a:off x="6101490" y="1795806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02" name="矩形 118">
              <a:extLst>
                <a:ext uri="{FF2B5EF4-FFF2-40B4-BE49-F238E27FC236}">
                  <a16:creationId xmlns:a16="http://schemas.microsoft.com/office/drawing/2014/main" id="{9127D084-9F33-A12D-A87E-6AFC848C82ED}"/>
                </a:ext>
              </a:extLst>
            </p:cNvPr>
            <p:cNvSpPr/>
            <p:nvPr/>
          </p:nvSpPr>
          <p:spPr>
            <a:xfrm>
              <a:off x="6289998" y="1706524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103" name="矩形 74">
              <a:extLst>
                <a:ext uri="{FF2B5EF4-FFF2-40B4-BE49-F238E27FC236}">
                  <a16:creationId xmlns:a16="http://schemas.microsoft.com/office/drawing/2014/main" id="{F9850758-A1E9-1AA9-9B4E-18D8DB5B4B4E}"/>
                </a:ext>
              </a:extLst>
            </p:cNvPr>
            <p:cNvSpPr/>
            <p:nvPr/>
          </p:nvSpPr>
          <p:spPr>
            <a:xfrm>
              <a:off x="4407920" y="1653518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104" name="矩形 115">
              <a:extLst>
                <a:ext uri="{FF2B5EF4-FFF2-40B4-BE49-F238E27FC236}">
                  <a16:creationId xmlns:a16="http://schemas.microsoft.com/office/drawing/2014/main" id="{F995D55F-8A2A-010E-BBD1-B4F1F1746A5F}"/>
                </a:ext>
              </a:extLst>
            </p:cNvPr>
            <p:cNvSpPr/>
            <p:nvPr/>
          </p:nvSpPr>
          <p:spPr>
            <a:xfrm>
              <a:off x="4499264" y="1698979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05" name="矩形 118">
              <a:extLst>
                <a:ext uri="{FF2B5EF4-FFF2-40B4-BE49-F238E27FC236}">
                  <a16:creationId xmlns:a16="http://schemas.microsoft.com/office/drawing/2014/main" id="{568AA556-85F8-0808-A995-60B4A291E55D}"/>
                </a:ext>
              </a:extLst>
            </p:cNvPr>
            <p:cNvSpPr/>
            <p:nvPr/>
          </p:nvSpPr>
          <p:spPr>
            <a:xfrm>
              <a:off x="5063729" y="1698979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106" name="Triângulo isósceles 234">
              <a:extLst>
                <a:ext uri="{FF2B5EF4-FFF2-40B4-BE49-F238E27FC236}">
                  <a16:creationId xmlns:a16="http://schemas.microsoft.com/office/drawing/2014/main" id="{02175ECF-14CC-7B91-E160-63D8FA906DE3}"/>
                </a:ext>
              </a:extLst>
            </p:cNvPr>
            <p:cNvSpPr/>
            <p:nvPr/>
          </p:nvSpPr>
          <p:spPr>
            <a:xfrm rot="5400000" flipV="1">
              <a:off x="4865324" y="1788261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07" name="CaixaDeTexto 164">
              <a:extLst>
                <a:ext uri="{FF2B5EF4-FFF2-40B4-BE49-F238E27FC236}">
                  <a16:creationId xmlns:a16="http://schemas.microsoft.com/office/drawing/2014/main" id="{3CFFF18D-703A-E52D-3881-FE601276BBBF}"/>
                </a:ext>
              </a:extLst>
            </p:cNvPr>
            <p:cNvSpPr txBox="1"/>
            <p:nvPr/>
          </p:nvSpPr>
          <p:spPr>
            <a:xfrm>
              <a:off x="1610748" y="1105520"/>
              <a:ext cx="2253331" cy="91401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pt-BR" sz="2000" b="1" dirty="0">
                <a:solidFill>
                  <a:srgbClr val="FF0000"/>
                </a:solidFill>
                <a:cs typeface="Calibri"/>
              </a:endParaRPr>
            </a:p>
            <a:p>
              <a:pPr algn="ctr"/>
              <a:endParaRPr lang="pt-BR" sz="2000" b="1" dirty="0">
                <a:solidFill>
                  <a:srgbClr val="7030A0"/>
                </a:solidFill>
                <a:cs typeface="Calibri"/>
              </a:endParaRP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0338DFE3-CB6F-EA30-99BA-F23C57A62B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74994" y="717638"/>
              <a:ext cx="600838" cy="988886"/>
            </a:xfrm>
            <a:prstGeom prst="line">
              <a:avLst/>
            </a:prstGeom>
            <a:ln w="9525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FDCC793-8AC7-586F-5BFC-BA52F22515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48725" y="715879"/>
              <a:ext cx="1825386" cy="983100"/>
            </a:xfrm>
            <a:prstGeom prst="line">
              <a:avLst/>
            </a:prstGeom>
            <a:ln w="9525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2EA5B252-409B-018A-10FA-3A44379ED3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92835" y="712137"/>
              <a:ext cx="3104128" cy="995552"/>
            </a:xfrm>
            <a:prstGeom prst="line">
              <a:avLst/>
            </a:prstGeom>
            <a:ln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2970B315-6982-9B27-D0A8-44285F814D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3073" y="716473"/>
              <a:ext cx="4333890" cy="992017"/>
            </a:xfrm>
            <a:prstGeom prst="line">
              <a:avLst/>
            </a:prstGeom>
            <a:ln w="9525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ector: Angulado 266">
              <a:extLst>
                <a:ext uri="{FF2B5EF4-FFF2-40B4-BE49-F238E27FC236}">
                  <a16:creationId xmlns:a16="http://schemas.microsoft.com/office/drawing/2014/main" id="{674D2716-91A7-86C5-4ED2-EBA8E0CC1232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929262" y="2814324"/>
              <a:ext cx="1640726" cy="345287"/>
            </a:xfrm>
            <a:prstGeom prst="bentConnector2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3" name="CaixaDeTexto 164">
              <a:extLst>
                <a:ext uri="{FF2B5EF4-FFF2-40B4-BE49-F238E27FC236}">
                  <a16:creationId xmlns:a16="http://schemas.microsoft.com/office/drawing/2014/main" id="{FC5E1287-5138-0DB4-54C3-54C30AA4E7BA}"/>
                </a:ext>
              </a:extLst>
            </p:cNvPr>
            <p:cNvSpPr txBox="1"/>
            <p:nvPr/>
          </p:nvSpPr>
          <p:spPr>
            <a:xfrm>
              <a:off x="1814597" y="1054788"/>
              <a:ext cx="171594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2000" dirty="0">
                  <a:solidFill>
                    <a:srgbClr val="FF0000"/>
                  </a:solidFill>
                  <a:cs typeface="Calibri"/>
                </a:rPr>
                <a:t>D1 : 32</a:t>
              </a:r>
              <a:endParaRPr lang="pt-BR" sz="2000" b="1" dirty="0">
                <a:solidFill>
                  <a:srgbClr val="FF0000"/>
                </a:solidFill>
                <a:cs typeface="Calibri"/>
              </a:endParaRPr>
            </a:p>
          </p:txBody>
        </p:sp>
        <p:sp>
          <p:nvSpPr>
            <p:cNvPr id="114" name="CaixaDeTexto 164">
              <a:extLst>
                <a:ext uri="{FF2B5EF4-FFF2-40B4-BE49-F238E27FC236}">
                  <a16:creationId xmlns:a16="http://schemas.microsoft.com/office/drawing/2014/main" id="{0A02B72E-A793-07AD-D0D9-1F00134CEB67}"/>
                </a:ext>
              </a:extLst>
            </p:cNvPr>
            <p:cNvSpPr txBox="1"/>
            <p:nvPr/>
          </p:nvSpPr>
          <p:spPr>
            <a:xfrm>
              <a:off x="6495454" y="3624684"/>
              <a:ext cx="2253331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2000" dirty="0">
                  <a:solidFill>
                    <a:srgbClr val="FF0000"/>
                  </a:solidFill>
                  <a:cs typeface="Calibri"/>
                </a:rPr>
                <a:t>D2 : 32</a:t>
              </a:r>
              <a:endParaRPr lang="pt-BR" sz="2000" b="1" dirty="0">
                <a:solidFill>
                  <a:srgbClr val="FF0000"/>
                </a:solidFill>
                <a:cs typeface="Calibri"/>
              </a:endParaRPr>
            </a:p>
          </p:txBody>
        </p:sp>
        <p:cxnSp>
          <p:nvCxnSpPr>
            <p:cNvPr id="115" name="Conector: Angulado 266">
              <a:extLst>
                <a:ext uri="{FF2B5EF4-FFF2-40B4-BE49-F238E27FC236}">
                  <a16:creationId xmlns:a16="http://schemas.microsoft.com/office/drawing/2014/main" id="{DCE31B82-3E59-A17E-1689-413006E866C6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810699" y="712139"/>
              <a:ext cx="5954805" cy="1189324"/>
            </a:xfrm>
            <a:prstGeom prst="bentConnector2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1269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1: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ZigZag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Cost Model</a:t>
            </a: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AD81A99C-7AB6-5C38-2CCA-16508FB1E67C}"/>
              </a:ext>
            </a:extLst>
          </p:cNvPr>
          <p:cNvSpPr txBox="1"/>
          <p:nvPr/>
        </p:nvSpPr>
        <p:spPr>
          <a:xfrm>
            <a:off x="773880" y="1024926"/>
            <a:ext cx="38559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Mapping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Defines mapping of layers onto accelerator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D0FA1F-6588-1343-616C-1005BC30C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216" y="1185076"/>
            <a:ext cx="7038975" cy="516255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FAA044-E899-DE20-ADC0-5B3BAFE825C1}"/>
              </a:ext>
            </a:extLst>
          </p:cNvPr>
          <p:cNvCxnSpPr>
            <a:cxnSpLocks/>
          </p:cNvCxnSpPr>
          <p:nvPr/>
        </p:nvCxnSpPr>
        <p:spPr>
          <a:xfrm>
            <a:off x="5814874" y="2015231"/>
            <a:ext cx="18998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40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1: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ZigZag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Cost Model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8E8E2A-41B2-F1F1-C6A9-A5F3D03D9108}"/>
              </a:ext>
            </a:extLst>
          </p:cNvPr>
          <p:cNvGrpSpPr/>
          <p:nvPr/>
        </p:nvGrpSpPr>
        <p:grpSpPr>
          <a:xfrm>
            <a:off x="2819002" y="1846977"/>
            <a:ext cx="6553995" cy="4971018"/>
            <a:chOff x="397221" y="292510"/>
            <a:chExt cx="8413699" cy="6418531"/>
          </a:xfrm>
        </p:grpSpPr>
        <p:sp>
          <p:nvSpPr>
            <p:cNvPr id="3" name="矩形 84">
              <a:extLst>
                <a:ext uri="{FF2B5EF4-FFF2-40B4-BE49-F238E27FC236}">
                  <a16:creationId xmlns:a16="http://schemas.microsoft.com/office/drawing/2014/main" id="{007BDBD4-F33A-3ACA-92F6-E820FBF9017A}"/>
                </a:ext>
              </a:extLst>
            </p:cNvPr>
            <p:cNvSpPr/>
            <p:nvPr/>
          </p:nvSpPr>
          <p:spPr>
            <a:xfrm>
              <a:off x="397221" y="1901804"/>
              <a:ext cx="827910" cy="3851087"/>
            </a:xfrm>
            <a:prstGeom prst="rect">
              <a:avLst/>
            </a:prstGeom>
            <a:gradFill flip="none" rotWithShape="1">
              <a:gsLst>
                <a:gs pos="49576">
                  <a:srgbClr val="EDA88E"/>
                </a:gs>
                <a:gs pos="57000">
                  <a:srgbClr val="F8A683"/>
                </a:gs>
                <a:gs pos="25000">
                  <a:srgbClr val="96BBE4"/>
                </a:gs>
              </a:gsLst>
              <a:lin ang="16200000" scaled="1"/>
              <a:tileRect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8500">
                    <a:srgbClr val="ABC0E4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CN" sz="1200" dirty="0">
                  <a:ea typeface="等线"/>
                </a:rPr>
                <a:t>Global</a:t>
              </a:r>
              <a:br>
                <a:rPr lang="en-US" altLang="zh-CN" sz="1200" dirty="0">
                  <a:ea typeface="等线"/>
                  <a:cs typeface="Calibri"/>
                </a:rPr>
              </a:br>
              <a:r>
                <a:rPr lang="en-US" altLang="zh-CN" sz="1200" dirty="0">
                  <a:ea typeface="等线"/>
                  <a:cs typeface="Calibri"/>
                </a:rPr>
                <a:t>Buffer</a:t>
              </a:r>
            </a:p>
            <a:p>
              <a:pPr algn="ctr"/>
              <a:r>
                <a:rPr lang="en-US" altLang="zh-CN" sz="1200" dirty="0">
                  <a:ea typeface="等线"/>
                  <a:cs typeface="Calibri"/>
                </a:rPr>
                <a:t>(I1/O)</a:t>
              </a:r>
            </a:p>
          </p:txBody>
        </p:sp>
        <p:cxnSp>
          <p:nvCxnSpPr>
            <p:cNvPr id="7" name="Conector: Angulado 266">
              <a:extLst>
                <a:ext uri="{FF2B5EF4-FFF2-40B4-BE49-F238E27FC236}">
                  <a16:creationId xmlns:a16="http://schemas.microsoft.com/office/drawing/2014/main" id="{AF9EC63E-2EE8-51D3-B5C1-2A385FB8CB6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811177" y="5752891"/>
              <a:ext cx="5676985" cy="948253"/>
            </a:xfrm>
            <a:prstGeom prst="bentConnector2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Connector: Elbow 8">
              <a:extLst>
                <a:ext uri="{FF2B5EF4-FFF2-40B4-BE49-F238E27FC236}">
                  <a16:creationId xmlns:a16="http://schemas.microsoft.com/office/drawing/2014/main" id="{E9223701-A84F-8723-9715-50B3D251A53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035273" y="6498548"/>
              <a:ext cx="404713" cy="479"/>
            </a:xfrm>
            <a:prstGeom prst="bentConnector3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onnector: Elbow 9">
              <a:extLst>
                <a:ext uri="{FF2B5EF4-FFF2-40B4-BE49-F238E27FC236}">
                  <a16:creationId xmlns:a16="http://schemas.microsoft.com/office/drawing/2014/main" id="{39050EBA-BF80-9753-F2A4-A8C42688C98B}"/>
                </a:ext>
              </a:extLst>
            </p:cNvPr>
            <p:cNvCxnSpPr/>
            <p:nvPr/>
          </p:nvCxnSpPr>
          <p:spPr>
            <a:xfrm rot="5400000">
              <a:off x="3774168" y="6483704"/>
              <a:ext cx="404713" cy="479"/>
            </a:xfrm>
            <a:prstGeom prst="bentConnector3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3CF21850-3147-C113-5FEC-22CB3E0E5A0B}"/>
                </a:ext>
              </a:extLst>
            </p:cNvPr>
            <p:cNvCxnSpPr/>
            <p:nvPr/>
          </p:nvCxnSpPr>
          <p:spPr>
            <a:xfrm rot="5400000">
              <a:off x="2522066" y="6487235"/>
              <a:ext cx="404713" cy="479"/>
            </a:xfrm>
            <a:prstGeom prst="bentConnector3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9E6093C-C619-30B6-735C-3342EE7981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8791" y="6110383"/>
              <a:ext cx="128573" cy="1285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CaixaDeTexto 163">
              <a:extLst>
                <a:ext uri="{FF2B5EF4-FFF2-40B4-BE49-F238E27FC236}">
                  <a16:creationId xmlns:a16="http://schemas.microsoft.com/office/drawing/2014/main" id="{2970066C-A139-3450-AE35-B438339EC703}"/>
                </a:ext>
              </a:extLst>
            </p:cNvPr>
            <p:cNvSpPr txBox="1"/>
            <p:nvPr/>
          </p:nvSpPr>
          <p:spPr>
            <a:xfrm>
              <a:off x="6498136" y="3507378"/>
              <a:ext cx="2312784" cy="51661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2000" dirty="0">
                  <a:cs typeface="Calibri"/>
                </a:rPr>
                <a:t>Unroll </a:t>
              </a:r>
              <a:r>
                <a:rPr lang="pt-BR" sz="2000" b="1" dirty="0">
                  <a:cs typeface="Calibri"/>
                </a:rPr>
                <a:t>C</a:t>
              </a:r>
            </a:p>
          </p:txBody>
        </p:sp>
        <p:cxnSp>
          <p:nvCxnSpPr>
            <p:cNvPr id="14" name="Conector de Seta Reta 159">
              <a:extLst>
                <a:ext uri="{FF2B5EF4-FFF2-40B4-BE49-F238E27FC236}">
                  <a16:creationId xmlns:a16="http://schemas.microsoft.com/office/drawing/2014/main" id="{D76C9BAC-24E5-B760-5B8E-DE57E4E819B5}"/>
                </a:ext>
              </a:extLst>
            </p:cNvPr>
            <p:cNvCxnSpPr/>
            <p:nvPr/>
          </p:nvCxnSpPr>
          <p:spPr>
            <a:xfrm flipH="1">
              <a:off x="6922926" y="1683678"/>
              <a:ext cx="11472" cy="436388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矩形 117">
              <a:extLst>
                <a:ext uri="{FF2B5EF4-FFF2-40B4-BE49-F238E27FC236}">
                  <a16:creationId xmlns:a16="http://schemas.microsoft.com/office/drawing/2014/main" id="{D1296B36-E204-B525-E485-ADD2B8F93037}"/>
                </a:ext>
              </a:extLst>
            </p:cNvPr>
            <p:cNvSpPr/>
            <p:nvPr/>
          </p:nvSpPr>
          <p:spPr>
            <a:xfrm>
              <a:off x="2472024" y="6027709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6" name="Triângulo isósceles 3">
              <a:extLst>
                <a:ext uri="{FF2B5EF4-FFF2-40B4-BE49-F238E27FC236}">
                  <a16:creationId xmlns:a16="http://schemas.microsoft.com/office/drawing/2014/main" id="{1AD587D1-F479-1381-39FB-C9F7C31CC55E}"/>
                </a:ext>
              </a:extLst>
            </p:cNvPr>
            <p:cNvSpPr/>
            <p:nvPr/>
          </p:nvSpPr>
          <p:spPr>
            <a:xfrm rot="5400000" flipV="1">
              <a:off x="2838086" y="6108191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7" name="Conector de Seta Reta 239">
              <a:extLst>
                <a:ext uri="{FF2B5EF4-FFF2-40B4-BE49-F238E27FC236}">
                  <a16:creationId xmlns:a16="http://schemas.microsoft.com/office/drawing/2014/main" id="{657138B5-7B9B-7A7A-6A4B-191157F42999}"/>
                </a:ext>
              </a:extLst>
            </p:cNvPr>
            <p:cNvCxnSpPr>
              <a:cxnSpLocks/>
            </p:cNvCxnSpPr>
            <p:nvPr/>
          </p:nvCxnSpPr>
          <p:spPr>
            <a:xfrm>
              <a:off x="6450473" y="2243084"/>
              <a:ext cx="37689" cy="38067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de Seta Reta 239">
              <a:extLst>
                <a:ext uri="{FF2B5EF4-FFF2-40B4-BE49-F238E27FC236}">
                  <a16:creationId xmlns:a16="http://schemas.microsoft.com/office/drawing/2014/main" id="{698FE774-4220-2895-3458-60D7F2EEDF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27680" y="2198247"/>
              <a:ext cx="7230" cy="162704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de Seta Reta 239">
              <a:extLst>
                <a:ext uri="{FF2B5EF4-FFF2-40B4-BE49-F238E27FC236}">
                  <a16:creationId xmlns:a16="http://schemas.microsoft.com/office/drawing/2014/main" id="{63F9FC81-184B-D46F-61E9-0D95FD663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68394" y="2148805"/>
              <a:ext cx="3946" cy="387890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de Seta Reta 239">
              <a:extLst>
                <a:ext uri="{FF2B5EF4-FFF2-40B4-BE49-F238E27FC236}">
                  <a16:creationId xmlns:a16="http://schemas.microsoft.com/office/drawing/2014/main" id="{4A23C520-3998-0BF5-E0F4-80A826FF2D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19347" y="2155669"/>
              <a:ext cx="3946" cy="387890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117">
              <a:extLst>
                <a:ext uri="{FF2B5EF4-FFF2-40B4-BE49-F238E27FC236}">
                  <a16:creationId xmlns:a16="http://schemas.microsoft.com/office/drawing/2014/main" id="{9DE04117-A68C-5F5A-0F91-FB4DF305BDAE}"/>
                </a:ext>
              </a:extLst>
            </p:cNvPr>
            <p:cNvSpPr/>
            <p:nvPr/>
          </p:nvSpPr>
          <p:spPr>
            <a:xfrm>
              <a:off x="3718933" y="6027709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22" name="Triângulo isósceles 13">
              <a:extLst>
                <a:ext uri="{FF2B5EF4-FFF2-40B4-BE49-F238E27FC236}">
                  <a16:creationId xmlns:a16="http://schemas.microsoft.com/office/drawing/2014/main" id="{CCF22252-258E-9469-5B58-7DA7804DFFCF}"/>
                </a:ext>
              </a:extLst>
            </p:cNvPr>
            <p:cNvSpPr/>
            <p:nvPr/>
          </p:nvSpPr>
          <p:spPr>
            <a:xfrm rot="5400000" flipV="1">
              <a:off x="4084995" y="6108191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矩形 117">
              <a:extLst>
                <a:ext uri="{FF2B5EF4-FFF2-40B4-BE49-F238E27FC236}">
                  <a16:creationId xmlns:a16="http://schemas.microsoft.com/office/drawing/2014/main" id="{B394327C-BB07-5158-94BE-298F3FA6FD77}"/>
                </a:ext>
              </a:extLst>
            </p:cNvPr>
            <p:cNvSpPr/>
            <p:nvPr/>
          </p:nvSpPr>
          <p:spPr>
            <a:xfrm>
              <a:off x="6222646" y="6037976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24" name="Triângulo isósceles 21">
              <a:extLst>
                <a:ext uri="{FF2B5EF4-FFF2-40B4-BE49-F238E27FC236}">
                  <a16:creationId xmlns:a16="http://schemas.microsoft.com/office/drawing/2014/main" id="{99AE2326-3B89-6E5D-616A-C70603357D64}"/>
                </a:ext>
              </a:extLst>
            </p:cNvPr>
            <p:cNvSpPr/>
            <p:nvPr/>
          </p:nvSpPr>
          <p:spPr>
            <a:xfrm rot="5400000" flipV="1">
              <a:off x="6595763" y="6118457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矩形 117">
              <a:extLst>
                <a:ext uri="{FF2B5EF4-FFF2-40B4-BE49-F238E27FC236}">
                  <a16:creationId xmlns:a16="http://schemas.microsoft.com/office/drawing/2014/main" id="{CA2F0C7D-6978-0053-7E18-5B160FC6A85A}"/>
                </a:ext>
              </a:extLst>
            </p:cNvPr>
            <p:cNvSpPr/>
            <p:nvPr/>
          </p:nvSpPr>
          <p:spPr>
            <a:xfrm>
              <a:off x="4988407" y="6037605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26" name="Triângulo isósceles 19">
              <a:extLst>
                <a:ext uri="{FF2B5EF4-FFF2-40B4-BE49-F238E27FC236}">
                  <a16:creationId xmlns:a16="http://schemas.microsoft.com/office/drawing/2014/main" id="{1C38EB11-85F8-C231-C619-A5E9FDEDB559}"/>
                </a:ext>
              </a:extLst>
            </p:cNvPr>
            <p:cNvSpPr/>
            <p:nvPr/>
          </p:nvSpPr>
          <p:spPr>
            <a:xfrm rot="5400000" flipV="1">
              <a:off x="5354469" y="6118086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矩形 84">
              <a:extLst>
                <a:ext uri="{FF2B5EF4-FFF2-40B4-BE49-F238E27FC236}">
                  <a16:creationId xmlns:a16="http://schemas.microsoft.com/office/drawing/2014/main" id="{8B07ABB4-AD3E-1D60-D368-59FA9FE1AAF6}"/>
                </a:ext>
              </a:extLst>
            </p:cNvPr>
            <p:cNvSpPr/>
            <p:nvPr/>
          </p:nvSpPr>
          <p:spPr>
            <a:xfrm>
              <a:off x="6766172" y="292510"/>
              <a:ext cx="1882087" cy="839929"/>
            </a:xfrm>
            <a:prstGeom prst="rect">
              <a:avLst/>
            </a:prstGeom>
            <a:gradFill flip="none" rotWithShape="1">
              <a:gsLst>
                <a:gs pos="0">
                  <a:srgbClr val="A2CC8E"/>
                </a:gs>
                <a:gs pos="50000">
                  <a:srgbClr val="F8A683"/>
                </a:gs>
                <a:gs pos="100000">
                  <a:srgbClr val="96BBE4"/>
                </a:gs>
              </a:gsLst>
              <a:lin ang="16200000" scaled="1"/>
              <a:tileRect/>
            </a:gra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CN" sz="2400" dirty="0">
                  <a:ea typeface="等线"/>
                </a:rPr>
                <a:t>DRAM</a:t>
              </a:r>
            </a:p>
            <a:p>
              <a:pPr algn="ctr"/>
              <a:r>
                <a:rPr lang="en-US" altLang="zh-CN" sz="2400" dirty="0">
                  <a:ea typeface="等线"/>
                  <a:cs typeface="Calibri"/>
                </a:rPr>
                <a:t>(I1/I2/O)</a:t>
              </a:r>
            </a:p>
          </p:txBody>
        </p:sp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E9826993-F439-64C2-FD5D-558BF5ED433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278459" y="6508683"/>
              <a:ext cx="404715" cy="1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0169978-3205-3489-0BDF-F138CECD60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6460" y="621035"/>
              <a:ext cx="182880" cy="18288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Conector: Angulado 266">
              <a:extLst>
                <a:ext uri="{FF2B5EF4-FFF2-40B4-BE49-F238E27FC236}">
                  <a16:creationId xmlns:a16="http://schemas.microsoft.com/office/drawing/2014/main" id="{CD2F647E-E325-AF85-F51E-8A4B53BE28C1}"/>
                </a:ext>
              </a:extLst>
            </p:cNvPr>
            <p:cNvCxnSpPr>
              <a:cxnSpLocks/>
              <a:stCxn id="3" idx="3"/>
              <a:endCxn id="49" idx="1"/>
            </p:cNvCxnSpPr>
            <p:nvPr/>
          </p:nvCxnSpPr>
          <p:spPr>
            <a:xfrm>
              <a:off x="1225131" y="3827348"/>
              <a:ext cx="697135" cy="1696581"/>
            </a:xfrm>
            <a:prstGeom prst="bentConnector3">
              <a:avLst>
                <a:gd name="adj1" fmla="val 50000"/>
              </a:avLst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ector: Angulado 266">
              <a:extLst>
                <a:ext uri="{FF2B5EF4-FFF2-40B4-BE49-F238E27FC236}">
                  <a16:creationId xmlns:a16="http://schemas.microsoft.com/office/drawing/2014/main" id="{58184426-C025-E092-EECA-8748EC58A036}"/>
                </a:ext>
              </a:extLst>
            </p:cNvPr>
            <p:cNvCxnSpPr>
              <a:cxnSpLocks/>
              <a:stCxn id="3" idx="3"/>
              <a:endCxn id="72" idx="1"/>
            </p:cNvCxnSpPr>
            <p:nvPr/>
          </p:nvCxnSpPr>
          <p:spPr>
            <a:xfrm flipV="1">
              <a:off x="1225131" y="3268109"/>
              <a:ext cx="697136" cy="559239"/>
            </a:xfrm>
            <a:prstGeom prst="bentConnector3">
              <a:avLst>
                <a:gd name="adj1" fmla="val 50000"/>
              </a:avLst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onector: Angulado 266">
              <a:extLst>
                <a:ext uri="{FF2B5EF4-FFF2-40B4-BE49-F238E27FC236}">
                  <a16:creationId xmlns:a16="http://schemas.microsoft.com/office/drawing/2014/main" id="{38942A18-4801-2A87-5FBC-522BDE7059F9}"/>
                </a:ext>
              </a:extLst>
            </p:cNvPr>
            <p:cNvCxnSpPr>
              <a:cxnSpLocks/>
              <a:stCxn id="3" idx="3"/>
              <a:endCxn id="41" idx="1"/>
            </p:cNvCxnSpPr>
            <p:nvPr/>
          </p:nvCxnSpPr>
          <p:spPr>
            <a:xfrm>
              <a:off x="1225131" y="3827348"/>
              <a:ext cx="697136" cy="574772"/>
            </a:xfrm>
            <a:prstGeom prst="bentConnector3">
              <a:avLst>
                <a:gd name="adj1" fmla="val 50000"/>
              </a:avLst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CEC1829-41BF-5629-1916-E45ECDFB65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4865" y="1947266"/>
              <a:ext cx="2" cy="3098499"/>
            </a:xfrm>
            <a:prstGeom prst="line">
              <a:avLst/>
            </a:prstGeom>
            <a:ln w="9525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AAA45AD-6697-E355-14B9-C9D21D0C31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85833" y="1960191"/>
              <a:ext cx="27976" cy="3066904"/>
            </a:xfrm>
            <a:prstGeom prst="line">
              <a:avLst/>
            </a:prstGeom>
            <a:ln w="9525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683FFB-1D29-1D6F-F3E6-176A7F3430B0}"/>
                </a:ext>
              </a:extLst>
            </p:cNvPr>
            <p:cNvCxnSpPr>
              <a:cxnSpLocks/>
            </p:cNvCxnSpPr>
            <p:nvPr/>
          </p:nvCxnSpPr>
          <p:spPr>
            <a:xfrm>
              <a:off x="4753654" y="1965350"/>
              <a:ext cx="0" cy="3054202"/>
            </a:xfrm>
            <a:prstGeom prst="line">
              <a:avLst/>
            </a:prstGeom>
            <a:ln w="9525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5979539-8C0C-FE64-8420-BD1C3929258A}"/>
                </a:ext>
              </a:extLst>
            </p:cNvPr>
            <p:cNvCxnSpPr>
              <a:cxnSpLocks/>
            </p:cNvCxnSpPr>
            <p:nvPr/>
          </p:nvCxnSpPr>
          <p:spPr>
            <a:xfrm>
              <a:off x="5985555" y="1981601"/>
              <a:ext cx="8282" cy="3060393"/>
            </a:xfrm>
            <a:prstGeom prst="line">
              <a:avLst/>
            </a:prstGeom>
            <a:ln w="9525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ixaDeTexto 50">
              <a:extLst>
                <a:ext uri="{FF2B5EF4-FFF2-40B4-BE49-F238E27FC236}">
                  <a16:creationId xmlns:a16="http://schemas.microsoft.com/office/drawing/2014/main" id="{83FFB093-3B8C-A41C-9D71-15FA40686761}"/>
                </a:ext>
              </a:extLst>
            </p:cNvPr>
            <p:cNvSpPr txBox="1"/>
            <p:nvPr/>
          </p:nvSpPr>
          <p:spPr>
            <a:xfrm rot="2340000">
              <a:off x="4578772" y="3675398"/>
              <a:ext cx="875167" cy="707886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BR" sz="4000" dirty="0">
                  <a:solidFill>
                    <a:schemeClr val="bg1">
                      <a:lumMod val="50000"/>
                    </a:schemeClr>
                  </a:solidFill>
                  <a:cs typeface="Calibri"/>
                </a:rPr>
                <a:t>.....</a:t>
              </a:r>
            </a:p>
          </p:txBody>
        </p:sp>
        <p:cxnSp>
          <p:nvCxnSpPr>
            <p:cNvPr id="38" name="Conector de Seta Reta 239">
              <a:extLst>
                <a:ext uri="{FF2B5EF4-FFF2-40B4-BE49-F238E27FC236}">
                  <a16:creationId xmlns:a16="http://schemas.microsoft.com/office/drawing/2014/main" id="{2203FDFC-8A6E-9621-385B-73D2DA2545BE}"/>
                </a:ext>
              </a:extLst>
            </p:cNvPr>
            <p:cNvCxnSpPr>
              <a:cxnSpLocks/>
            </p:cNvCxnSpPr>
            <p:nvPr/>
          </p:nvCxnSpPr>
          <p:spPr>
            <a:xfrm>
              <a:off x="5223076" y="3780027"/>
              <a:ext cx="14313" cy="1292529"/>
            </a:xfrm>
            <a:prstGeom prst="straightConnector1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de Seta Reta 226">
              <a:extLst>
                <a:ext uri="{FF2B5EF4-FFF2-40B4-BE49-F238E27FC236}">
                  <a16:creationId xmlns:a16="http://schemas.microsoft.com/office/drawing/2014/main" id="{B428C3C1-2D94-E690-05FD-11941110B6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2267" y="4401146"/>
              <a:ext cx="2338445" cy="116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de Seta Reta 226">
              <a:extLst>
                <a:ext uri="{FF2B5EF4-FFF2-40B4-BE49-F238E27FC236}">
                  <a16:creationId xmlns:a16="http://schemas.microsoft.com/office/drawing/2014/main" id="{4CB3498B-64F7-1418-D275-58624F72D1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5924" y="5504786"/>
              <a:ext cx="4726056" cy="116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矩形 74">
              <a:extLst>
                <a:ext uri="{FF2B5EF4-FFF2-40B4-BE49-F238E27FC236}">
                  <a16:creationId xmlns:a16="http://schemas.microsoft.com/office/drawing/2014/main" id="{2A3C4345-AFB2-243A-6489-697F4F65BE38}"/>
                </a:ext>
              </a:extLst>
            </p:cNvPr>
            <p:cNvSpPr/>
            <p:nvPr/>
          </p:nvSpPr>
          <p:spPr>
            <a:xfrm>
              <a:off x="1922267" y="3897744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42" name="矩形 115">
              <a:extLst>
                <a:ext uri="{FF2B5EF4-FFF2-40B4-BE49-F238E27FC236}">
                  <a16:creationId xmlns:a16="http://schemas.microsoft.com/office/drawing/2014/main" id="{86F2F527-5A72-A65E-5F29-F2500019BD7D}"/>
                </a:ext>
              </a:extLst>
            </p:cNvPr>
            <p:cNvSpPr/>
            <p:nvPr/>
          </p:nvSpPr>
          <p:spPr>
            <a:xfrm>
              <a:off x="2013611" y="3943205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43" name="矩形 118">
              <a:extLst>
                <a:ext uri="{FF2B5EF4-FFF2-40B4-BE49-F238E27FC236}">
                  <a16:creationId xmlns:a16="http://schemas.microsoft.com/office/drawing/2014/main" id="{9A7CF50D-C78B-D49D-3178-2C4F3B04E67E}"/>
                </a:ext>
              </a:extLst>
            </p:cNvPr>
            <p:cNvSpPr/>
            <p:nvPr/>
          </p:nvSpPr>
          <p:spPr>
            <a:xfrm>
              <a:off x="2578077" y="3943205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44" name="Triângulo isósceles 187">
              <a:extLst>
                <a:ext uri="{FF2B5EF4-FFF2-40B4-BE49-F238E27FC236}">
                  <a16:creationId xmlns:a16="http://schemas.microsoft.com/office/drawing/2014/main" id="{03246EE6-2DE4-EDB8-74A2-60EE9E4ABE6E}"/>
                </a:ext>
              </a:extLst>
            </p:cNvPr>
            <p:cNvSpPr/>
            <p:nvPr/>
          </p:nvSpPr>
          <p:spPr>
            <a:xfrm rot="5400000" flipV="1">
              <a:off x="2379673" y="4032487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45" name="矩形 74">
              <a:extLst>
                <a:ext uri="{FF2B5EF4-FFF2-40B4-BE49-F238E27FC236}">
                  <a16:creationId xmlns:a16="http://schemas.microsoft.com/office/drawing/2014/main" id="{063CD179-4FCC-F40A-0EF6-22A3C6B0E88F}"/>
                </a:ext>
              </a:extLst>
            </p:cNvPr>
            <p:cNvSpPr/>
            <p:nvPr/>
          </p:nvSpPr>
          <p:spPr>
            <a:xfrm>
              <a:off x="3144484" y="3896579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46" name="矩形 115">
              <a:extLst>
                <a:ext uri="{FF2B5EF4-FFF2-40B4-BE49-F238E27FC236}">
                  <a16:creationId xmlns:a16="http://schemas.microsoft.com/office/drawing/2014/main" id="{C9ACBA55-3A20-8D86-C332-6F4EE28129C0}"/>
                </a:ext>
              </a:extLst>
            </p:cNvPr>
            <p:cNvSpPr/>
            <p:nvPr/>
          </p:nvSpPr>
          <p:spPr>
            <a:xfrm>
              <a:off x="3235828" y="3942040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47" name="矩形 118">
              <a:extLst>
                <a:ext uri="{FF2B5EF4-FFF2-40B4-BE49-F238E27FC236}">
                  <a16:creationId xmlns:a16="http://schemas.microsoft.com/office/drawing/2014/main" id="{C718EEA4-C476-6E58-CEBB-8FCD7E0752AF}"/>
                </a:ext>
              </a:extLst>
            </p:cNvPr>
            <p:cNvSpPr/>
            <p:nvPr/>
          </p:nvSpPr>
          <p:spPr>
            <a:xfrm>
              <a:off x="3800293" y="3942040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48" name="Triângulo isósceles 195">
              <a:extLst>
                <a:ext uri="{FF2B5EF4-FFF2-40B4-BE49-F238E27FC236}">
                  <a16:creationId xmlns:a16="http://schemas.microsoft.com/office/drawing/2014/main" id="{25A947AD-AF94-D070-39E4-01E130A0731C}"/>
                </a:ext>
              </a:extLst>
            </p:cNvPr>
            <p:cNvSpPr/>
            <p:nvPr/>
          </p:nvSpPr>
          <p:spPr>
            <a:xfrm rot="5400000" flipV="1">
              <a:off x="3601888" y="4031322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49" name="矩形 74">
              <a:extLst>
                <a:ext uri="{FF2B5EF4-FFF2-40B4-BE49-F238E27FC236}">
                  <a16:creationId xmlns:a16="http://schemas.microsoft.com/office/drawing/2014/main" id="{DB3A728A-8146-519E-1E14-BDDCD90E55B3}"/>
                </a:ext>
              </a:extLst>
            </p:cNvPr>
            <p:cNvSpPr/>
            <p:nvPr/>
          </p:nvSpPr>
          <p:spPr>
            <a:xfrm>
              <a:off x="1922266" y="5019553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50" name="矩形 115">
              <a:extLst>
                <a:ext uri="{FF2B5EF4-FFF2-40B4-BE49-F238E27FC236}">
                  <a16:creationId xmlns:a16="http://schemas.microsoft.com/office/drawing/2014/main" id="{088457DD-420C-9B4E-3ED1-3318CB2DA62E}"/>
                </a:ext>
              </a:extLst>
            </p:cNvPr>
            <p:cNvSpPr/>
            <p:nvPr/>
          </p:nvSpPr>
          <p:spPr>
            <a:xfrm>
              <a:off x="2013610" y="5065015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51" name="矩形 118">
              <a:extLst>
                <a:ext uri="{FF2B5EF4-FFF2-40B4-BE49-F238E27FC236}">
                  <a16:creationId xmlns:a16="http://schemas.microsoft.com/office/drawing/2014/main" id="{D2B8C8D0-9525-2D4A-2482-902710737ECE}"/>
                </a:ext>
              </a:extLst>
            </p:cNvPr>
            <p:cNvSpPr/>
            <p:nvPr/>
          </p:nvSpPr>
          <p:spPr>
            <a:xfrm>
              <a:off x="2578075" y="5065014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52" name="Triângulo isósceles 199">
              <a:extLst>
                <a:ext uri="{FF2B5EF4-FFF2-40B4-BE49-F238E27FC236}">
                  <a16:creationId xmlns:a16="http://schemas.microsoft.com/office/drawing/2014/main" id="{2C290302-F54A-01EE-ED4A-AE64DE4AC302}"/>
                </a:ext>
              </a:extLst>
            </p:cNvPr>
            <p:cNvSpPr/>
            <p:nvPr/>
          </p:nvSpPr>
          <p:spPr>
            <a:xfrm rot="5400000" flipV="1">
              <a:off x="2379670" y="5154296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53" name="矩形 74">
              <a:extLst>
                <a:ext uri="{FF2B5EF4-FFF2-40B4-BE49-F238E27FC236}">
                  <a16:creationId xmlns:a16="http://schemas.microsoft.com/office/drawing/2014/main" id="{F9AA6A59-4553-85D6-C3D5-5F469CF655ED}"/>
                </a:ext>
              </a:extLst>
            </p:cNvPr>
            <p:cNvSpPr/>
            <p:nvPr/>
          </p:nvSpPr>
          <p:spPr>
            <a:xfrm>
              <a:off x="3144483" y="5019552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54" name="矩形 115">
              <a:extLst>
                <a:ext uri="{FF2B5EF4-FFF2-40B4-BE49-F238E27FC236}">
                  <a16:creationId xmlns:a16="http://schemas.microsoft.com/office/drawing/2014/main" id="{565A8AFC-9BA6-4A97-2CC1-AACA68B34727}"/>
                </a:ext>
              </a:extLst>
            </p:cNvPr>
            <p:cNvSpPr/>
            <p:nvPr/>
          </p:nvSpPr>
          <p:spPr>
            <a:xfrm>
              <a:off x="3235826" y="5065013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55" name="矩形 118">
              <a:extLst>
                <a:ext uri="{FF2B5EF4-FFF2-40B4-BE49-F238E27FC236}">
                  <a16:creationId xmlns:a16="http://schemas.microsoft.com/office/drawing/2014/main" id="{F1E2B9E2-14F6-2331-F702-40F48773852C}"/>
                </a:ext>
              </a:extLst>
            </p:cNvPr>
            <p:cNvSpPr/>
            <p:nvPr/>
          </p:nvSpPr>
          <p:spPr>
            <a:xfrm>
              <a:off x="3800292" y="5065013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56" name="Triângulo isósceles 203">
              <a:extLst>
                <a:ext uri="{FF2B5EF4-FFF2-40B4-BE49-F238E27FC236}">
                  <a16:creationId xmlns:a16="http://schemas.microsoft.com/office/drawing/2014/main" id="{D434B903-B112-95C2-971C-7DB970E906C9}"/>
                </a:ext>
              </a:extLst>
            </p:cNvPr>
            <p:cNvSpPr/>
            <p:nvPr/>
          </p:nvSpPr>
          <p:spPr>
            <a:xfrm rot="5400000" flipV="1">
              <a:off x="3601887" y="5154295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57" name="CaixaDeTexto 49">
              <a:extLst>
                <a:ext uri="{FF2B5EF4-FFF2-40B4-BE49-F238E27FC236}">
                  <a16:creationId xmlns:a16="http://schemas.microsoft.com/office/drawing/2014/main" id="{B9042A05-5705-6C55-BE8D-395186E9AA26}"/>
                </a:ext>
              </a:extLst>
            </p:cNvPr>
            <p:cNvSpPr txBox="1"/>
            <p:nvPr/>
          </p:nvSpPr>
          <p:spPr>
            <a:xfrm>
              <a:off x="4429297" y="4237338"/>
              <a:ext cx="1282572" cy="707886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BR" sz="4000" dirty="0">
                  <a:solidFill>
                    <a:schemeClr val="bg1">
                      <a:lumMod val="50000"/>
                    </a:schemeClr>
                  </a:solidFill>
                  <a:cs typeface="Calibri"/>
                </a:rPr>
                <a:t>.....</a:t>
              </a:r>
            </a:p>
          </p:txBody>
        </p:sp>
        <p:sp>
          <p:nvSpPr>
            <p:cNvPr id="58" name="矩形 74">
              <a:extLst>
                <a:ext uri="{FF2B5EF4-FFF2-40B4-BE49-F238E27FC236}">
                  <a16:creationId xmlns:a16="http://schemas.microsoft.com/office/drawing/2014/main" id="{8A4496A9-33A9-5723-B9D7-AC880B8B97A6}"/>
                </a:ext>
              </a:extLst>
            </p:cNvPr>
            <p:cNvSpPr/>
            <p:nvPr/>
          </p:nvSpPr>
          <p:spPr>
            <a:xfrm>
              <a:off x="5634186" y="3900628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59" name="矩形 115">
              <a:extLst>
                <a:ext uri="{FF2B5EF4-FFF2-40B4-BE49-F238E27FC236}">
                  <a16:creationId xmlns:a16="http://schemas.microsoft.com/office/drawing/2014/main" id="{4B057562-A952-BEC7-BE5E-1CC86A398CFB}"/>
                </a:ext>
              </a:extLst>
            </p:cNvPr>
            <p:cNvSpPr/>
            <p:nvPr/>
          </p:nvSpPr>
          <p:spPr>
            <a:xfrm>
              <a:off x="5725529" y="3946089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60" name="Triângulo isósceles 253">
              <a:extLst>
                <a:ext uri="{FF2B5EF4-FFF2-40B4-BE49-F238E27FC236}">
                  <a16:creationId xmlns:a16="http://schemas.microsoft.com/office/drawing/2014/main" id="{B484D3ED-74F8-EF9A-57AD-AFAA5F74127F}"/>
                </a:ext>
              </a:extLst>
            </p:cNvPr>
            <p:cNvSpPr/>
            <p:nvPr/>
          </p:nvSpPr>
          <p:spPr>
            <a:xfrm rot="5400000" flipV="1">
              <a:off x="6091590" y="4035371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61" name="矩形 74">
              <a:extLst>
                <a:ext uri="{FF2B5EF4-FFF2-40B4-BE49-F238E27FC236}">
                  <a16:creationId xmlns:a16="http://schemas.microsoft.com/office/drawing/2014/main" id="{A3B780B9-069D-7B5C-32BF-C18D781DACEE}"/>
                </a:ext>
              </a:extLst>
            </p:cNvPr>
            <p:cNvSpPr/>
            <p:nvPr/>
          </p:nvSpPr>
          <p:spPr>
            <a:xfrm>
              <a:off x="5649275" y="5034640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62" name="矩形 115">
              <a:extLst>
                <a:ext uri="{FF2B5EF4-FFF2-40B4-BE49-F238E27FC236}">
                  <a16:creationId xmlns:a16="http://schemas.microsoft.com/office/drawing/2014/main" id="{1E7A5477-448A-DB21-AFF1-36891D9AD271}"/>
                </a:ext>
              </a:extLst>
            </p:cNvPr>
            <p:cNvSpPr/>
            <p:nvPr/>
          </p:nvSpPr>
          <p:spPr>
            <a:xfrm>
              <a:off x="5740618" y="5080101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63" name="Triângulo isósceles 256">
              <a:extLst>
                <a:ext uri="{FF2B5EF4-FFF2-40B4-BE49-F238E27FC236}">
                  <a16:creationId xmlns:a16="http://schemas.microsoft.com/office/drawing/2014/main" id="{292DF3DB-0133-C991-D38B-2936D3DEE489}"/>
                </a:ext>
              </a:extLst>
            </p:cNvPr>
            <p:cNvSpPr/>
            <p:nvPr/>
          </p:nvSpPr>
          <p:spPr>
            <a:xfrm rot="5400000" flipV="1">
              <a:off x="6106679" y="5169384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64" name="矩形 118">
              <a:extLst>
                <a:ext uri="{FF2B5EF4-FFF2-40B4-BE49-F238E27FC236}">
                  <a16:creationId xmlns:a16="http://schemas.microsoft.com/office/drawing/2014/main" id="{F1B1E2E8-F0C9-808B-AF94-CBAE036CD062}"/>
                </a:ext>
              </a:extLst>
            </p:cNvPr>
            <p:cNvSpPr/>
            <p:nvPr/>
          </p:nvSpPr>
          <p:spPr>
            <a:xfrm>
              <a:off x="6289994" y="3946089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65" name="矩形 118">
              <a:extLst>
                <a:ext uri="{FF2B5EF4-FFF2-40B4-BE49-F238E27FC236}">
                  <a16:creationId xmlns:a16="http://schemas.microsoft.com/office/drawing/2014/main" id="{32A895B8-6DF0-0F8F-6923-686310908BA4}"/>
                </a:ext>
              </a:extLst>
            </p:cNvPr>
            <p:cNvSpPr/>
            <p:nvPr/>
          </p:nvSpPr>
          <p:spPr>
            <a:xfrm>
              <a:off x="6305083" y="5080101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cxnSp>
          <p:nvCxnSpPr>
            <p:cNvPr id="66" name="Conector de Seta Reta 239">
              <a:extLst>
                <a:ext uri="{FF2B5EF4-FFF2-40B4-BE49-F238E27FC236}">
                  <a16:creationId xmlns:a16="http://schemas.microsoft.com/office/drawing/2014/main" id="{CFFA0986-6A69-25ED-58C0-275505E487C4}"/>
                </a:ext>
              </a:extLst>
            </p:cNvPr>
            <p:cNvCxnSpPr>
              <a:cxnSpLocks/>
            </p:cNvCxnSpPr>
            <p:nvPr/>
          </p:nvCxnSpPr>
          <p:spPr>
            <a:xfrm>
              <a:off x="5232217" y="5034640"/>
              <a:ext cx="5651" cy="1002965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74">
              <a:extLst>
                <a:ext uri="{FF2B5EF4-FFF2-40B4-BE49-F238E27FC236}">
                  <a16:creationId xmlns:a16="http://schemas.microsoft.com/office/drawing/2014/main" id="{98435CE3-66B6-316F-7C10-835730386CB3}"/>
                </a:ext>
              </a:extLst>
            </p:cNvPr>
            <p:cNvSpPr/>
            <p:nvPr/>
          </p:nvSpPr>
          <p:spPr>
            <a:xfrm>
              <a:off x="4414297" y="5027095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68" name="矩形 115">
              <a:extLst>
                <a:ext uri="{FF2B5EF4-FFF2-40B4-BE49-F238E27FC236}">
                  <a16:creationId xmlns:a16="http://schemas.microsoft.com/office/drawing/2014/main" id="{B7372994-6B81-908D-320B-E7AE8C6E007D}"/>
                </a:ext>
              </a:extLst>
            </p:cNvPr>
            <p:cNvSpPr/>
            <p:nvPr/>
          </p:nvSpPr>
          <p:spPr>
            <a:xfrm>
              <a:off x="4505640" y="5072556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69" name="矩形 118">
              <a:extLst>
                <a:ext uri="{FF2B5EF4-FFF2-40B4-BE49-F238E27FC236}">
                  <a16:creationId xmlns:a16="http://schemas.microsoft.com/office/drawing/2014/main" id="{9058B2A3-2A30-6D2A-0962-D202D43C1898}"/>
                </a:ext>
              </a:extLst>
            </p:cNvPr>
            <p:cNvSpPr/>
            <p:nvPr/>
          </p:nvSpPr>
          <p:spPr>
            <a:xfrm>
              <a:off x="5070105" y="5072556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70" name="Triângulo isósceles 219">
              <a:extLst>
                <a:ext uri="{FF2B5EF4-FFF2-40B4-BE49-F238E27FC236}">
                  <a16:creationId xmlns:a16="http://schemas.microsoft.com/office/drawing/2014/main" id="{0181A2FA-5BCD-AE3E-90B4-C57195B2689F}"/>
                </a:ext>
              </a:extLst>
            </p:cNvPr>
            <p:cNvSpPr/>
            <p:nvPr/>
          </p:nvSpPr>
          <p:spPr>
            <a:xfrm rot="5400000" flipV="1">
              <a:off x="4871701" y="5161839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cxnSp>
          <p:nvCxnSpPr>
            <p:cNvPr id="71" name="Conector de Seta Reta 226">
              <a:extLst>
                <a:ext uri="{FF2B5EF4-FFF2-40B4-BE49-F238E27FC236}">
                  <a16:creationId xmlns:a16="http://schemas.microsoft.com/office/drawing/2014/main" id="{9008AA31-C4BC-2697-0B00-5ABE9453D8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5928" y="3277677"/>
              <a:ext cx="4726056" cy="116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矩形 74">
              <a:extLst>
                <a:ext uri="{FF2B5EF4-FFF2-40B4-BE49-F238E27FC236}">
                  <a16:creationId xmlns:a16="http://schemas.microsoft.com/office/drawing/2014/main" id="{1E85E1E6-BF12-E1B8-760E-447057F74B99}"/>
                </a:ext>
              </a:extLst>
            </p:cNvPr>
            <p:cNvSpPr/>
            <p:nvPr/>
          </p:nvSpPr>
          <p:spPr>
            <a:xfrm>
              <a:off x="1922267" y="2763733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73" name="矩形 115">
              <a:extLst>
                <a:ext uri="{FF2B5EF4-FFF2-40B4-BE49-F238E27FC236}">
                  <a16:creationId xmlns:a16="http://schemas.microsoft.com/office/drawing/2014/main" id="{ED4BB372-0F19-9FC9-F23E-C67A35C4D1FA}"/>
                </a:ext>
              </a:extLst>
            </p:cNvPr>
            <p:cNvSpPr/>
            <p:nvPr/>
          </p:nvSpPr>
          <p:spPr>
            <a:xfrm>
              <a:off x="2013611" y="2809194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74" name="矩形 118">
              <a:extLst>
                <a:ext uri="{FF2B5EF4-FFF2-40B4-BE49-F238E27FC236}">
                  <a16:creationId xmlns:a16="http://schemas.microsoft.com/office/drawing/2014/main" id="{E17D4AAF-F194-477A-2563-A05252B62200}"/>
                </a:ext>
              </a:extLst>
            </p:cNvPr>
            <p:cNvSpPr/>
            <p:nvPr/>
          </p:nvSpPr>
          <p:spPr>
            <a:xfrm>
              <a:off x="2578077" y="2809194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75" name="Triângulo isósceles 183">
              <a:extLst>
                <a:ext uri="{FF2B5EF4-FFF2-40B4-BE49-F238E27FC236}">
                  <a16:creationId xmlns:a16="http://schemas.microsoft.com/office/drawing/2014/main" id="{BD9E935B-DFA5-D2AB-27B0-157E8B14365A}"/>
                </a:ext>
              </a:extLst>
            </p:cNvPr>
            <p:cNvSpPr/>
            <p:nvPr/>
          </p:nvSpPr>
          <p:spPr>
            <a:xfrm rot="5400000" flipV="1">
              <a:off x="2379673" y="2898475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6" name="矩形 74">
              <a:extLst>
                <a:ext uri="{FF2B5EF4-FFF2-40B4-BE49-F238E27FC236}">
                  <a16:creationId xmlns:a16="http://schemas.microsoft.com/office/drawing/2014/main" id="{13ADDFBB-8932-C3CC-EB5F-83ED0803D739}"/>
                </a:ext>
              </a:extLst>
            </p:cNvPr>
            <p:cNvSpPr/>
            <p:nvPr/>
          </p:nvSpPr>
          <p:spPr>
            <a:xfrm>
              <a:off x="3144485" y="2771276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77" name="矩形 115">
              <a:extLst>
                <a:ext uri="{FF2B5EF4-FFF2-40B4-BE49-F238E27FC236}">
                  <a16:creationId xmlns:a16="http://schemas.microsoft.com/office/drawing/2014/main" id="{D59C39FB-28B1-5B44-179D-59F60710E753}"/>
                </a:ext>
              </a:extLst>
            </p:cNvPr>
            <p:cNvSpPr/>
            <p:nvPr/>
          </p:nvSpPr>
          <p:spPr>
            <a:xfrm>
              <a:off x="3235829" y="2816737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78" name="矩形 118">
              <a:extLst>
                <a:ext uri="{FF2B5EF4-FFF2-40B4-BE49-F238E27FC236}">
                  <a16:creationId xmlns:a16="http://schemas.microsoft.com/office/drawing/2014/main" id="{3ACE79C0-EE17-4ADB-A02F-67219FD9DD72}"/>
                </a:ext>
              </a:extLst>
            </p:cNvPr>
            <p:cNvSpPr/>
            <p:nvPr/>
          </p:nvSpPr>
          <p:spPr>
            <a:xfrm>
              <a:off x="3800294" y="2816737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79" name="Triângulo isósceles 191">
              <a:extLst>
                <a:ext uri="{FF2B5EF4-FFF2-40B4-BE49-F238E27FC236}">
                  <a16:creationId xmlns:a16="http://schemas.microsoft.com/office/drawing/2014/main" id="{9CA5B281-F390-53BA-95D1-03E00EB7EDED}"/>
                </a:ext>
              </a:extLst>
            </p:cNvPr>
            <p:cNvSpPr/>
            <p:nvPr/>
          </p:nvSpPr>
          <p:spPr>
            <a:xfrm rot="5400000" flipV="1">
              <a:off x="3601889" y="2906019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80" name="矩形 74">
              <a:extLst>
                <a:ext uri="{FF2B5EF4-FFF2-40B4-BE49-F238E27FC236}">
                  <a16:creationId xmlns:a16="http://schemas.microsoft.com/office/drawing/2014/main" id="{6A393A28-826F-27EE-5AB5-7CBFD0C40C75}"/>
                </a:ext>
              </a:extLst>
            </p:cNvPr>
            <p:cNvSpPr/>
            <p:nvPr/>
          </p:nvSpPr>
          <p:spPr>
            <a:xfrm>
              <a:off x="5634186" y="2771297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81" name="矩形 115">
              <a:extLst>
                <a:ext uri="{FF2B5EF4-FFF2-40B4-BE49-F238E27FC236}">
                  <a16:creationId xmlns:a16="http://schemas.microsoft.com/office/drawing/2014/main" id="{6C469A0E-2F07-D0F9-8ED2-E889B6F72CBF}"/>
                </a:ext>
              </a:extLst>
            </p:cNvPr>
            <p:cNvSpPr/>
            <p:nvPr/>
          </p:nvSpPr>
          <p:spPr>
            <a:xfrm>
              <a:off x="5725529" y="2816758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82" name="Triângulo isósceles 250">
              <a:extLst>
                <a:ext uri="{FF2B5EF4-FFF2-40B4-BE49-F238E27FC236}">
                  <a16:creationId xmlns:a16="http://schemas.microsoft.com/office/drawing/2014/main" id="{C136A00A-DD8A-7D35-03C5-BD183E7FA0C6}"/>
                </a:ext>
              </a:extLst>
            </p:cNvPr>
            <p:cNvSpPr/>
            <p:nvPr/>
          </p:nvSpPr>
          <p:spPr>
            <a:xfrm rot="5400000" flipV="1">
              <a:off x="6091590" y="2906040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83" name="矩形 118">
              <a:extLst>
                <a:ext uri="{FF2B5EF4-FFF2-40B4-BE49-F238E27FC236}">
                  <a16:creationId xmlns:a16="http://schemas.microsoft.com/office/drawing/2014/main" id="{3DFC975A-361F-744D-3054-65BF03BB7B0E}"/>
                </a:ext>
              </a:extLst>
            </p:cNvPr>
            <p:cNvSpPr/>
            <p:nvPr/>
          </p:nvSpPr>
          <p:spPr>
            <a:xfrm>
              <a:off x="6289994" y="2816758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84" name="矩形 74">
              <a:extLst>
                <a:ext uri="{FF2B5EF4-FFF2-40B4-BE49-F238E27FC236}">
                  <a16:creationId xmlns:a16="http://schemas.microsoft.com/office/drawing/2014/main" id="{E081988D-FB60-41E1-E23B-AD8E6ADF0208}"/>
                </a:ext>
              </a:extLst>
            </p:cNvPr>
            <p:cNvSpPr/>
            <p:nvPr/>
          </p:nvSpPr>
          <p:spPr>
            <a:xfrm>
              <a:off x="4440394" y="2776127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85" name="矩形 115">
              <a:extLst>
                <a:ext uri="{FF2B5EF4-FFF2-40B4-BE49-F238E27FC236}">
                  <a16:creationId xmlns:a16="http://schemas.microsoft.com/office/drawing/2014/main" id="{74BC3F48-2151-84C4-0D90-5686E7883EDE}"/>
                </a:ext>
              </a:extLst>
            </p:cNvPr>
            <p:cNvSpPr/>
            <p:nvPr/>
          </p:nvSpPr>
          <p:spPr>
            <a:xfrm>
              <a:off x="4499260" y="2821951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86" name="矩形 118">
              <a:extLst>
                <a:ext uri="{FF2B5EF4-FFF2-40B4-BE49-F238E27FC236}">
                  <a16:creationId xmlns:a16="http://schemas.microsoft.com/office/drawing/2014/main" id="{6AA15304-1746-519F-2511-FF55360253F5}"/>
                </a:ext>
              </a:extLst>
            </p:cNvPr>
            <p:cNvSpPr/>
            <p:nvPr/>
          </p:nvSpPr>
          <p:spPr>
            <a:xfrm>
              <a:off x="5063726" y="2821951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87" name="Triângulo isósceles 207">
              <a:extLst>
                <a:ext uri="{FF2B5EF4-FFF2-40B4-BE49-F238E27FC236}">
                  <a16:creationId xmlns:a16="http://schemas.microsoft.com/office/drawing/2014/main" id="{27FBB767-0F04-2567-4B6F-B8E4DDA8914D}"/>
                </a:ext>
              </a:extLst>
            </p:cNvPr>
            <p:cNvSpPr/>
            <p:nvPr/>
          </p:nvSpPr>
          <p:spPr>
            <a:xfrm rot="5400000" flipV="1">
              <a:off x="4865321" y="2911233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cxnSp>
          <p:nvCxnSpPr>
            <p:cNvPr id="88" name="Conector de Seta Reta 226">
              <a:extLst>
                <a:ext uri="{FF2B5EF4-FFF2-40B4-BE49-F238E27FC236}">
                  <a16:creationId xmlns:a16="http://schemas.microsoft.com/office/drawing/2014/main" id="{CE4738F4-22E6-60FC-F642-C12C68163D78}"/>
                </a:ext>
              </a:extLst>
            </p:cNvPr>
            <p:cNvCxnSpPr>
              <a:cxnSpLocks/>
              <a:stCxn id="45" idx="3"/>
              <a:endCxn id="58" idx="1"/>
            </p:cNvCxnSpPr>
            <p:nvPr/>
          </p:nvCxnSpPr>
          <p:spPr>
            <a:xfrm>
              <a:off x="4260712" y="4400955"/>
              <a:ext cx="1373474" cy="4049"/>
            </a:xfrm>
            <a:prstGeom prst="straightConnector1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de Seta Reta 162">
              <a:extLst>
                <a:ext uri="{FF2B5EF4-FFF2-40B4-BE49-F238E27FC236}">
                  <a16:creationId xmlns:a16="http://schemas.microsoft.com/office/drawing/2014/main" id="{32299977-6758-92C3-2864-C1BCF14852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28537" y="1525453"/>
              <a:ext cx="4827180" cy="2457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Conector de Seta Reta 226">
              <a:extLst>
                <a:ext uri="{FF2B5EF4-FFF2-40B4-BE49-F238E27FC236}">
                  <a16:creationId xmlns:a16="http://schemas.microsoft.com/office/drawing/2014/main" id="{4C0DAECE-67CC-2781-5921-177A6B7076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5924" y="2148903"/>
              <a:ext cx="4726056" cy="116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矩形 74">
              <a:extLst>
                <a:ext uri="{FF2B5EF4-FFF2-40B4-BE49-F238E27FC236}">
                  <a16:creationId xmlns:a16="http://schemas.microsoft.com/office/drawing/2014/main" id="{3CBA8E39-B93C-590D-FB89-BC98410C0445}"/>
                </a:ext>
              </a:extLst>
            </p:cNvPr>
            <p:cNvSpPr/>
            <p:nvPr/>
          </p:nvSpPr>
          <p:spPr>
            <a:xfrm>
              <a:off x="3152030" y="1662228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92" name="矩形 115">
              <a:extLst>
                <a:ext uri="{FF2B5EF4-FFF2-40B4-BE49-F238E27FC236}">
                  <a16:creationId xmlns:a16="http://schemas.microsoft.com/office/drawing/2014/main" id="{C188E9BE-DC65-D392-81A3-16F787402ED1}"/>
                </a:ext>
              </a:extLst>
            </p:cNvPr>
            <p:cNvSpPr/>
            <p:nvPr/>
          </p:nvSpPr>
          <p:spPr>
            <a:xfrm>
              <a:off x="3243374" y="1707690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93" name="矩形 118">
              <a:extLst>
                <a:ext uri="{FF2B5EF4-FFF2-40B4-BE49-F238E27FC236}">
                  <a16:creationId xmlns:a16="http://schemas.microsoft.com/office/drawing/2014/main" id="{1F3D2934-F2CB-F2D0-9091-0A86F57A0C89}"/>
                </a:ext>
              </a:extLst>
            </p:cNvPr>
            <p:cNvSpPr/>
            <p:nvPr/>
          </p:nvSpPr>
          <p:spPr>
            <a:xfrm>
              <a:off x="3807840" y="1707689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94" name="Triângulo isósceles 230">
              <a:extLst>
                <a:ext uri="{FF2B5EF4-FFF2-40B4-BE49-F238E27FC236}">
                  <a16:creationId xmlns:a16="http://schemas.microsoft.com/office/drawing/2014/main" id="{BB3B7E5B-94A3-12E4-3552-A42E3CBBDCD1}"/>
                </a:ext>
              </a:extLst>
            </p:cNvPr>
            <p:cNvSpPr/>
            <p:nvPr/>
          </p:nvSpPr>
          <p:spPr>
            <a:xfrm rot="5400000" flipV="1">
              <a:off x="3609436" y="1796970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95" name="矩形 74">
              <a:extLst>
                <a:ext uri="{FF2B5EF4-FFF2-40B4-BE49-F238E27FC236}">
                  <a16:creationId xmlns:a16="http://schemas.microsoft.com/office/drawing/2014/main" id="{42413D30-197F-C016-12B9-B7AB03BE6EA1}"/>
                </a:ext>
              </a:extLst>
            </p:cNvPr>
            <p:cNvSpPr/>
            <p:nvPr/>
          </p:nvSpPr>
          <p:spPr>
            <a:xfrm>
              <a:off x="1922268" y="1662228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96" name="矩形 115">
              <a:extLst>
                <a:ext uri="{FF2B5EF4-FFF2-40B4-BE49-F238E27FC236}">
                  <a16:creationId xmlns:a16="http://schemas.microsoft.com/office/drawing/2014/main" id="{4EAA839A-3B7C-1478-1915-527DC1F40D5D}"/>
                </a:ext>
              </a:extLst>
            </p:cNvPr>
            <p:cNvSpPr/>
            <p:nvPr/>
          </p:nvSpPr>
          <p:spPr>
            <a:xfrm>
              <a:off x="2013611" y="1706524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97" name="矩形 118">
              <a:extLst>
                <a:ext uri="{FF2B5EF4-FFF2-40B4-BE49-F238E27FC236}">
                  <a16:creationId xmlns:a16="http://schemas.microsoft.com/office/drawing/2014/main" id="{5625430F-F3ED-8F41-1233-10D7EA15E249}"/>
                </a:ext>
              </a:extLst>
            </p:cNvPr>
            <p:cNvSpPr/>
            <p:nvPr/>
          </p:nvSpPr>
          <p:spPr>
            <a:xfrm>
              <a:off x="2578079" y="1707689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98" name="Triângulo isósceles 243">
              <a:extLst>
                <a:ext uri="{FF2B5EF4-FFF2-40B4-BE49-F238E27FC236}">
                  <a16:creationId xmlns:a16="http://schemas.microsoft.com/office/drawing/2014/main" id="{BEFDE176-0297-AA8F-A50D-F8FC882D1685}"/>
                </a:ext>
              </a:extLst>
            </p:cNvPr>
            <p:cNvSpPr/>
            <p:nvPr/>
          </p:nvSpPr>
          <p:spPr>
            <a:xfrm rot="5400000" flipV="1">
              <a:off x="2379674" y="1796970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99" name="矩形 74">
              <a:extLst>
                <a:ext uri="{FF2B5EF4-FFF2-40B4-BE49-F238E27FC236}">
                  <a16:creationId xmlns:a16="http://schemas.microsoft.com/office/drawing/2014/main" id="{DE55C756-1B3B-5F6B-0F96-A6070DCD4179}"/>
                </a:ext>
              </a:extLst>
            </p:cNvPr>
            <p:cNvSpPr/>
            <p:nvPr/>
          </p:nvSpPr>
          <p:spPr>
            <a:xfrm>
              <a:off x="5634188" y="1661063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100" name="矩形 115">
              <a:extLst>
                <a:ext uri="{FF2B5EF4-FFF2-40B4-BE49-F238E27FC236}">
                  <a16:creationId xmlns:a16="http://schemas.microsoft.com/office/drawing/2014/main" id="{65E7FAA6-A7B3-5948-7F80-5FF84C3E72E0}"/>
                </a:ext>
              </a:extLst>
            </p:cNvPr>
            <p:cNvSpPr/>
            <p:nvPr/>
          </p:nvSpPr>
          <p:spPr>
            <a:xfrm>
              <a:off x="5725532" y="1706524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01" name="Triângulo isósceles 262">
              <a:extLst>
                <a:ext uri="{FF2B5EF4-FFF2-40B4-BE49-F238E27FC236}">
                  <a16:creationId xmlns:a16="http://schemas.microsoft.com/office/drawing/2014/main" id="{5064062F-ECC5-2EF9-52E4-6E33A83F61CC}"/>
                </a:ext>
              </a:extLst>
            </p:cNvPr>
            <p:cNvSpPr/>
            <p:nvPr/>
          </p:nvSpPr>
          <p:spPr>
            <a:xfrm rot="5400000" flipV="1">
              <a:off x="6101490" y="1795806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02" name="矩形 118">
              <a:extLst>
                <a:ext uri="{FF2B5EF4-FFF2-40B4-BE49-F238E27FC236}">
                  <a16:creationId xmlns:a16="http://schemas.microsoft.com/office/drawing/2014/main" id="{F7BB04F0-57E9-775C-9490-6CDBB0888D43}"/>
                </a:ext>
              </a:extLst>
            </p:cNvPr>
            <p:cNvSpPr/>
            <p:nvPr/>
          </p:nvSpPr>
          <p:spPr>
            <a:xfrm>
              <a:off x="6289998" y="1706524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103" name="矩形 74">
              <a:extLst>
                <a:ext uri="{FF2B5EF4-FFF2-40B4-BE49-F238E27FC236}">
                  <a16:creationId xmlns:a16="http://schemas.microsoft.com/office/drawing/2014/main" id="{43A9DA0A-ED06-1BDF-3B55-713DD45D7A4E}"/>
                </a:ext>
              </a:extLst>
            </p:cNvPr>
            <p:cNvSpPr/>
            <p:nvPr/>
          </p:nvSpPr>
          <p:spPr>
            <a:xfrm>
              <a:off x="4407920" y="1653518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104" name="矩形 115">
              <a:extLst>
                <a:ext uri="{FF2B5EF4-FFF2-40B4-BE49-F238E27FC236}">
                  <a16:creationId xmlns:a16="http://schemas.microsoft.com/office/drawing/2014/main" id="{B22F9AED-BCA1-09E2-7E52-F492D8258F4A}"/>
                </a:ext>
              </a:extLst>
            </p:cNvPr>
            <p:cNvSpPr/>
            <p:nvPr/>
          </p:nvSpPr>
          <p:spPr>
            <a:xfrm>
              <a:off x="4499264" y="1698979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05" name="矩形 118">
              <a:extLst>
                <a:ext uri="{FF2B5EF4-FFF2-40B4-BE49-F238E27FC236}">
                  <a16:creationId xmlns:a16="http://schemas.microsoft.com/office/drawing/2014/main" id="{5C740836-7BB4-431E-E368-632E0792171F}"/>
                </a:ext>
              </a:extLst>
            </p:cNvPr>
            <p:cNvSpPr/>
            <p:nvPr/>
          </p:nvSpPr>
          <p:spPr>
            <a:xfrm>
              <a:off x="5063729" y="1698979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106" name="Triângulo isósceles 234">
              <a:extLst>
                <a:ext uri="{FF2B5EF4-FFF2-40B4-BE49-F238E27FC236}">
                  <a16:creationId xmlns:a16="http://schemas.microsoft.com/office/drawing/2014/main" id="{BBB294DA-70F9-D9B7-C07E-4813AB1E431C}"/>
                </a:ext>
              </a:extLst>
            </p:cNvPr>
            <p:cNvSpPr/>
            <p:nvPr/>
          </p:nvSpPr>
          <p:spPr>
            <a:xfrm rot="5400000" flipV="1">
              <a:off x="4865324" y="1788261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07" name="CaixaDeTexto 164">
              <a:extLst>
                <a:ext uri="{FF2B5EF4-FFF2-40B4-BE49-F238E27FC236}">
                  <a16:creationId xmlns:a16="http://schemas.microsoft.com/office/drawing/2014/main" id="{ABFBF7AB-6C98-9D2B-BFAD-B61FC41A9EBC}"/>
                </a:ext>
              </a:extLst>
            </p:cNvPr>
            <p:cNvSpPr txBox="1"/>
            <p:nvPr/>
          </p:nvSpPr>
          <p:spPr>
            <a:xfrm>
              <a:off x="1610748" y="1105520"/>
              <a:ext cx="2253331" cy="91401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2000" dirty="0">
                  <a:cs typeface="Calibri"/>
                </a:rPr>
                <a:t>Unroll </a:t>
              </a:r>
              <a:r>
                <a:rPr lang="pt-BR" sz="2000" b="1" dirty="0">
                  <a:cs typeface="Calibri"/>
                </a:rPr>
                <a:t>K</a:t>
              </a:r>
            </a:p>
            <a:p>
              <a:pPr algn="ctr"/>
              <a:endParaRPr lang="pt-BR" sz="2000" b="1" dirty="0">
                <a:solidFill>
                  <a:srgbClr val="7030A0"/>
                </a:solidFill>
                <a:cs typeface="Calibri"/>
              </a:endParaRP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6168883-A206-C6FA-AD42-AA97DD0629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74994" y="717638"/>
              <a:ext cx="600838" cy="988886"/>
            </a:xfrm>
            <a:prstGeom prst="line">
              <a:avLst/>
            </a:prstGeom>
            <a:ln w="9525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7320BF2-CB74-FC38-1230-F5A6671E62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48725" y="715879"/>
              <a:ext cx="1825386" cy="983100"/>
            </a:xfrm>
            <a:prstGeom prst="line">
              <a:avLst/>
            </a:prstGeom>
            <a:ln w="9525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50F16FF-C49A-3613-7D4B-337E80B1E6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92835" y="712137"/>
              <a:ext cx="3104128" cy="995552"/>
            </a:xfrm>
            <a:prstGeom prst="line">
              <a:avLst/>
            </a:prstGeom>
            <a:ln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17E82C3-E397-6058-B85C-F3D3A67BD4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3073" y="716473"/>
              <a:ext cx="4333890" cy="992017"/>
            </a:xfrm>
            <a:prstGeom prst="line">
              <a:avLst/>
            </a:prstGeom>
            <a:ln w="9525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ector: Angulado 266">
              <a:extLst>
                <a:ext uri="{FF2B5EF4-FFF2-40B4-BE49-F238E27FC236}">
                  <a16:creationId xmlns:a16="http://schemas.microsoft.com/office/drawing/2014/main" id="{E31F003B-0AAD-BA63-F686-CC5EC11AAC48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929262" y="2814324"/>
              <a:ext cx="1640726" cy="345287"/>
            </a:xfrm>
            <a:prstGeom prst="bentConnector2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3" name="CaixaDeTexto 164">
              <a:extLst>
                <a:ext uri="{FF2B5EF4-FFF2-40B4-BE49-F238E27FC236}">
                  <a16:creationId xmlns:a16="http://schemas.microsoft.com/office/drawing/2014/main" id="{68C9C97B-E34A-A031-D119-EEE0D3DBCE32}"/>
                </a:ext>
              </a:extLst>
            </p:cNvPr>
            <p:cNvSpPr txBox="1"/>
            <p:nvPr/>
          </p:nvSpPr>
          <p:spPr>
            <a:xfrm>
              <a:off x="1863653" y="779677"/>
              <a:ext cx="171594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2000" dirty="0">
                  <a:solidFill>
                    <a:srgbClr val="FF0000"/>
                  </a:solidFill>
                  <a:cs typeface="Calibri"/>
                </a:rPr>
                <a:t>D1 : 32</a:t>
              </a:r>
              <a:endParaRPr lang="pt-BR" sz="2000" b="1" dirty="0">
                <a:solidFill>
                  <a:srgbClr val="FF0000"/>
                </a:solidFill>
                <a:cs typeface="Calibri"/>
              </a:endParaRPr>
            </a:p>
          </p:txBody>
        </p:sp>
        <p:sp>
          <p:nvSpPr>
            <p:cNvPr id="114" name="CaixaDeTexto 164">
              <a:extLst>
                <a:ext uri="{FF2B5EF4-FFF2-40B4-BE49-F238E27FC236}">
                  <a16:creationId xmlns:a16="http://schemas.microsoft.com/office/drawing/2014/main" id="{C12149F2-2511-F410-65B5-86A86E3621E3}"/>
                </a:ext>
              </a:extLst>
            </p:cNvPr>
            <p:cNvSpPr txBox="1"/>
            <p:nvPr/>
          </p:nvSpPr>
          <p:spPr>
            <a:xfrm>
              <a:off x="6495453" y="3166999"/>
              <a:ext cx="2253331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2000" dirty="0">
                  <a:solidFill>
                    <a:srgbClr val="FF0000"/>
                  </a:solidFill>
                  <a:cs typeface="Calibri"/>
                </a:rPr>
                <a:t>D2 : 32</a:t>
              </a:r>
              <a:endParaRPr lang="pt-BR" sz="2000" b="1" dirty="0">
                <a:solidFill>
                  <a:srgbClr val="FF0000"/>
                </a:solidFill>
                <a:cs typeface="Calibri"/>
              </a:endParaRPr>
            </a:p>
          </p:txBody>
        </p:sp>
        <p:cxnSp>
          <p:nvCxnSpPr>
            <p:cNvPr id="115" name="Conector: Angulado 266">
              <a:extLst>
                <a:ext uri="{FF2B5EF4-FFF2-40B4-BE49-F238E27FC236}">
                  <a16:creationId xmlns:a16="http://schemas.microsoft.com/office/drawing/2014/main" id="{B719A160-CD50-D5FA-0E0E-19007EBBB908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810699" y="712139"/>
              <a:ext cx="5954805" cy="1189324"/>
            </a:xfrm>
            <a:prstGeom prst="bentConnector2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8382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1: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ZigZag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Cost Model</a:t>
            </a: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AD81A99C-7AB6-5C38-2CCA-16508FB1E67C}"/>
              </a:ext>
            </a:extLst>
          </p:cNvPr>
          <p:cNvSpPr txBox="1"/>
          <p:nvPr/>
        </p:nvSpPr>
        <p:spPr>
          <a:xfrm>
            <a:off x="773880" y="1024926"/>
            <a:ext cx="38559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Mapping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Defines mapping of layers onto accelerator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D0FA1F-6588-1343-616C-1005BC30C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216" y="1185076"/>
            <a:ext cx="7038975" cy="516255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88C971B-1169-8365-196F-150EB1450FAE}"/>
              </a:ext>
            </a:extLst>
          </p:cNvPr>
          <p:cNvCxnSpPr>
            <a:cxnSpLocks/>
          </p:cNvCxnSpPr>
          <p:nvPr/>
        </p:nvCxnSpPr>
        <p:spPr>
          <a:xfrm>
            <a:off x="5727577" y="4990730"/>
            <a:ext cx="2564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249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1: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ZigZag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Cost Model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8E8E2A-41B2-F1F1-C6A9-A5F3D03D9108}"/>
              </a:ext>
            </a:extLst>
          </p:cNvPr>
          <p:cNvGrpSpPr/>
          <p:nvPr/>
        </p:nvGrpSpPr>
        <p:grpSpPr>
          <a:xfrm>
            <a:off x="2819002" y="1846977"/>
            <a:ext cx="6553995" cy="4971018"/>
            <a:chOff x="397221" y="292510"/>
            <a:chExt cx="8413699" cy="6418531"/>
          </a:xfrm>
        </p:grpSpPr>
        <p:sp>
          <p:nvSpPr>
            <p:cNvPr id="3" name="矩形 84">
              <a:extLst>
                <a:ext uri="{FF2B5EF4-FFF2-40B4-BE49-F238E27FC236}">
                  <a16:creationId xmlns:a16="http://schemas.microsoft.com/office/drawing/2014/main" id="{007BDBD4-F33A-3ACA-92F6-E820FBF9017A}"/>
                </a:ext>
              </a:extLst>
            </p:cNvPr>
            <p:cNvSpPr/>
            <p:nvPr/>
          </p:nvSpPr>
          <p:spPr>
            <a:xfrm>
              <a:off x="397221" y="1901804"/>
              <a:ext cx="827910" cy="3851087"/>
            </a:xfrm>
            <a:prstGeom prst="rect">
              <a:avLst/>
            </a:prstGeom>
            <a:gradFill flip="none" rotWithShape="1">
              <a:gsLst>
                <a:gs pos="49576">
                  <a:srgbClr val="EDA88E"/>
                </a:gs>
                <a:gs pos="57000">
                  <a:srgbClr val="F8A683"/>
                </a:gs>
                <a:gs pos="25000">
                  <a:srgbClr val="96BBE4"/>
                </a:gs>
              </a:gsLst>
              <a:lin ang="16200000" scaled="1"/>
              <a:tileRect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8500">
                    <a:srgbClr val="ABC0E4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CN" sz="1200" dirty="0">
                  <a:ea typeface="等线"/>
                </a:rPr>
                <a:t>Global</a:t>
              </a:r>
              <a:br>
                <a:rPr lang="en-US" altLang="zh-CN" sz="1200" dirty="0">
                  <a:ea typeface="等线"/>
                  <a:cs typeface="Calibri"/>
                </a:rPr>
              </a:br>
              <a:r>
                <a:rPr lang="en-US" altLang="zh-CN" sz="1200" dirty="0">
                  <a:ea typeface="等线"/>
                  <a:cs typeface="Calibri"/>
                </a:rPr>
                <a:t>Buffer</a:t>
              </a:r>
            </a:p>
            <a:p>
              <a:pPr algn="ctr"/>
              <a:r>
                <a:rPr lang="en-US" altLang="zh-CN" sz="1200" dirty="0">
                  <a:ea typeface="等线"/>
                  <a:cs typeface="Calibri"/>
                </a:rPr>
                <a:t>(I/O)</a:t>
              </a:r>
            </a:p>
          </p:txBody>
        </p:sp>
        <p:cxnSp>
          <p:nvCxnSpPr>
            <p:cNvPr id="7" name="Conector: Angulado 266">
              <a:extLst>
                <a:ext uri="{FF2B5EF4-FFF2-40B4-BE49-F238E27FC236}">
                  <a16:creationId xmlns:a16="http://schemas.microsoft.com/office/drawing/2014/main" id="{AF9EC63E-2EE8-51D3-B5C1-2A385FB8CB6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811177" y="5752891"/>
              <a:ext cx="5676985" cy="948253"/>
            </a:xfrm>
            <a:prstGeom prst="bentConnector2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Connector: Elbow 8">
              <a:extLst>
                <a:ext uri="{FF2B5EF4-FFF2-40B4-BE49-F238E27FC236}">
                  <a16:creationId xmlns:a16="http://schemas.microsoft.com/office/drawing/2014/main" id="{E9223701-A84F-8723-9715-50B3D251A53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035273" y="6498548"/>
              <a:ext cx="404713" cy="479"/>
            </a:xfrm>
            <a:prstGeom prst="bentConnector3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onnector: Elbow 9">
              <a:extLst>
                <a:ext uri="{FF2B5EF4-FFF2-40B4-BE49-F238E27FC236}">
                  <a16:creationId xmlns:a16="http://schemas.microsoft.com/office/drawing/2014/main" id="{39050EBA-BF80-9753-F2A4-A8C42688C98B}"/>
                </a:ext>
              </a:extLst>
            </p:cNvPr>
            <p:cNvCxnSpPr/>
            <p:nvPr/>
          </p:nvCxnSpPr>
          <p:spPr>
            <a:xfrm rot="5400000">
              <a:off x="3774168" y="6483704"/>
              <a:ext cx="404713" cy="479"/>
            </a:xfrm>
            <a:prstGeom prst="bentConnector3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3CF21850-3147-C113-5FEC-22CB3E0E5A0B}"/>
                </a:ext>
              </a:extLst>
            </p:cNvPr>
            <p:cNvCxnSpPr/>
            <p:nvPr/>
          </p:nvCxnSpPr>
          <p:spPr>
            <a:xfrm rot="5400000">
              <a:off x="2522066" y="6487235"/>
              <a:ext cx="404713" cy="479"/>
            </a:xfrm>
            <a:prstGeom prst="bentConnector3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9E6093C-C619-30B6-735C-3342EE7981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8791" y="6110383"/>
              <a:ext cx="128573" cy="1285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CaixaDeTexto 163">
              <a:extLst>
                <a:ext uri="{FF2B5EF4-FFF2-40B4-BE49-F238E27FC236}">
                  <a16:creationId xmlns:a16="http://schemas.microsoft.com/office/drawing/2014/main" id="{2970066C-A139-3450-AE35-B438339EC703}"/>
                </a:ext>
              </a:extLst>
            </p:cNvPr>
            <p:cNvSpPr txBox="1"/>
            <p:nvPr/>
          </p:nvSpPr>
          <p:spPr>
            <a:xfrm>
              <a:off x="6498136" y="3507378"/>
              <a:ext cx="2312784" cy="51661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2000" dirty="0">
                  <a:cs typeface="Calibri"/>
                </a:rPr>
                <a:t>Unroll </a:t>
              </a:r>
              <a:r>
                <a:rPr lang="pt-BR" sz="2000" b="1" dirty="0">
                  <a:cs typeface="Calibri"/>
                </a:rPr>
                <a:t>C</a:t>
              </a:r>
            </a:p>
          </p:txBody>
        </p:sp>
        <p:cxnSp>
          <p:nvCxnSpPr>
            <p:cNvPr id="14" name="Conector de Seta Reta 159">
              <a:extLst>
                <a:ext uri="{FF2B5EF4-FFF2-40B4-BE49-F238E27FC236}">
                  <a16:creationId xmlns:a16="http://schemas.microsoft.com/office/drawing/2014/main" id="{D76C9BAC-24E5-B760-5B8E-DE57E4E819B5}"/>
                </a:ext>
              </a:extLst>
            </p:cNvPr>
            <p:cNvCxnSpPr/>
            <p:nvPr/>
          </p:nvCxnSpPr>
          <p:spPr>
            <a:xfrm flipH="1">
              <a:off x="6922926" y="1683678"/>
              <a:ext cx="11472" cy="436388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矩形 117">
              <a:extLst>
                <a:ext uri="{FF2B5EF4-FFF2-40B4-BE49-F238E27FC236}">
                  <a16:creationId xmlns:a16="http://schemas.microsoft.com/office/drawing/2014/main" id="{D1296B36-E204-B525-E485-ADD2B8F93037}"/>
                </a:ext>
              </a:extLst>
            </p:cNvPr>
            <p:cNvSpPr/>
            <p:nvPr/>
          </p:nvSpPr>
          <p:spPr>
            <a:xfrm>
              <a:off x="2472024" y="6027709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6" name="Triângulo isósceles 3">
              <a:extLst>
                <a:ext uri="{FF2B5EF4-FFF2-40B4-BE49-F238E27FC236}">
                  <a16:creationId xmlns:a16="http://schemas.microsoft.com/office/drawing/2014/main" id="{1AD587D1-F479-1381-39FB-C9F7C31CC55E}"/>
                </a:ext>
              </a:extLst>
            </p:cNvPr>
            <p:cNvSpPr/>
            <p:nvPr/>
          </p:nvSpPr>
          <p:spPr>
            <a:xfrm rot="5400000" flipV="1">
              <a:off x="2838086" y="6108191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7" name="Conector de Seta Reta 239">
              <a:extLst>
                <a:ext uri="{FF2B5EF4-FFF2-40B4-BE49-F238E27FC236}">
                  <a16:creationId xmlns:a16="http://schemas.microsoft.com/office/drawing/2014/main" id="{657138B5-7B9B-7A7A-6A4B-191157F42999}"/>
                </a:ext>
              </a:extLst>
            </p:cNvPr>
            <p:cNvCxnSpPr>
              <a:cxnSpLocks/>
            </p:cNvCxnSpPr>
            <p:nvPr/>
          </p:nvCxnSpPr>
          <p:spPr>
            <a:xfrm>
              <a:off x="6450473" y="2243084"/>
              <a:ext cx="37689" cy="38067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de Seta Reta 239">
              <a:extLst>
                <a:ext uri="{FF2B5EF4-FFF2-40B4-BE49-F238E27FC236}">
                  <a16:creationId xmlns:a16="http://schemas.microsoft.com/office/drawing/2014/main" id="{698FE774-4220-2895-3458-60D7F2EEDF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27680" y="2198247"/>
              <a:ext cx="7230" cy="162704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de Seta Reta 239">
              <a:extLst>
                <a:ext uri="{FF2B5EF4-FFF2-40B4-BE49-F238E27FC236}">
                  <a16:creationId xmlns:a16="http://schemas.microsoft.com/office/drawing/2014/main" id="{63F9FC81-184B-D46F-61E9-0D95FD663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68394" y="2148805"/>
              <a:ext cx="3946" cy="387890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de Seta Reta 239">
              <a:extLst>
                <a:ext uri="{FF2B5EF4-FFF2-40B4-BE49-F238E27FC236}">
                  <a16:creationId xmlns:a16="http://schemas.microsoft.com/office/drawing/2014/main" id="{4A23C520-3998-0BF5-E0F4-80A826FF2D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19347" y="2155669"/>
              <a:ext cx="3946" cy="387890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117">
              <a:extLst>
                <a:ext uri="{FF2B5EF4-FFF2-40B4-BE49-F238E27FC236}">
                  <a16:creationId xmlns:a16="http://schemas.microsoft.com/office/drawing/2014/main" id="{9DE04117-A68C-5F5A-0F91-FB4DF305BDAE}"/>
                </a:ext>
              </a:extLst>
            </p:cNvPr>
            <p:cNvSpPr/>
            <p:nvPr/>
          </p:nvSpPr>
          <p:spPr>
            <a:xfrm>
              <a:off x="3718933" y="6027709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22" name="Triângulo isósceles 13">
              <a:extLst>
                <a:ext uri="{FF2B5EF4-FFF2-40B4-BE49-F238E27FC236}">
                  <a16:creationId xmlns:a16="http://schemas.microsoft.com/office/drawing/2014/main" id="{CCF22252-258E-9469-5B58-7DA7804DFFCF}"/>
                </a:ext>
              </a:extLst>
            </p:cNvPr>
            <p:cNvSpPr/>
            <p:nvPr/>
          </p:nvSpPr>
          <p:spPr>
            <a:xfrm rot="5400000" flipV="1">
              <a:off x="4084995" y="6108191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矩形 117">
              <a:extLst>
                <a:ext uri="{FF2B5EF4-FFF2-40B4-BE49-F238E27FC236}">
                  <a16:creationId xmlns:a16="http://schemas.microsoft.com/office/drawing/2014/main" id="{B394327C-BB07-5158-94BE-298F3FA6FD77}"/>
                </a:ext>
              </a:extLst>
            </p:cNvPr>
            <p:cNvSpPr/>
            <p:nvPr/>
          </p:nvSpPr>
          <p:spPr>
            <a:xfrm>
              <a:off x="6222646" y="6037976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24" name="Triângulo isósceles 21">
              <a:extLst>
                <a:ext uri="{FF2B5EF4-FFF2-40B4-BE49-F238E27FC236}">
                  <a16:creationId xmlns:a16="http://schemas.microsoft.com/office/drawing/2014/main" id="{99AE2326-3B89-6E5D-616A-C70603357D64}"/>
                </a:ext>
              </a:extLst>
            </p:cNvPr>
            <p:cNvSpPr/>
            <p:nvPr/>
          </p:nvSpPr>
          <p:spPr>
            <a:xfrm rot="5400000" flipV="1">
              <a:off x="6595763" y="6118457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矩形 117">
              <a:extLst>
                <a:ext uri="{FF2B5EF4-FFF2-40B4-BE49-F238E27FC236}">
                  <a16:creationId xmlns:a16="http://schemas.microsoft.com/office/drawing/2014/main" id="{CA2F0C7D-6978-0053-7E18-5B160FC6A85A}"/>
                </a:ext>
              </a:extLst>
            </p:cNvPr>
            <p:cNvSpPr/>
            <p:nvPr/>
          </p:nvSpPr>
          <p:spPr>
            <a:xfrm>
              <a:off x="4988407" y="6037605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26" name="Triângulo isósceles 19">
              <a:extLst>
                <a:ext uri="{FF2B5EF4-FFF2-40B4-BE49-F238E27FC236}">
                  <a16:creationId xmlns:a16="http://schemas.microsoft.com/office/drawing/2014/main" id="{1C38EB11-85F8-C231-C619-A5E9FDEDB559}"/>
                </a:ext>
              </a:extLst>
            </p:cNvPr>
            <p:cNvSpPr/>
            <p:nvPr/>
          </p:nvSpPr>
          <p:spPr>
            <a:xfrm rot="5400000" flipV="1">
              <a:off x="5354469" y="6118086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矩形 84">
              <a:extLst>
                <a:ext uri="{FF2B5EF4-FFF2-40B4-BE49-F238E27FC236}">
                  <a16:creationId xmlns:a16="http://schemas.microsoft.com/office/drawing/2014/main" id="{8B07ABB4-AD3E-1D60-D368-59FA9FE1AAF6}"/>
                </a:ext>
              </a:extLst>
            </p:cNvPr>
            <p:cNvSpPr/>
            <p:nvPr/>
          </p:nvSpPr>
          <p:spPr>
            <a:xfrm>
              <a:off x="6766172" y="292510"/>
              <a:ext cx="1882087" cy="839929"/>
            </a:xfrm>
            <a:prstGeom prst="rect">
              <a:avLst/>
            </a:prstGeom>
            <a:gradFill flip="none" rotWithShape="1">
              <a:gsLst>
                <a:gs pos="0">
                  <a:srgbClr val="A2CC8E"/>
                </a:gs>
                <a:gs pos="50000">
                  <a:srgbClr val="F8A683"/>
                </a:gs>
                <a:gs pos="100000">
                  <a:srgbClr val="96BBE4"/>
                </a:gs>
              </a:gsLst>
              <a:lin ang="16200000" scaled="1"/>
              <a:tileRect/>
            </a:gra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CN" sz="2400" dirty="0">
                  <a:ea typeface="等线"/>
                </a:rPr>
                <a:t>DRAM</a:t>
              </a:r>
            </a:p>
            <a:p>
              <a:pPr algn="ctr"/>
              <a:r>
                <a:rPr lang="en-US" altLang="zh-CN" sz="2400" dirty="0">
                  <a:ea typeface="等线"/>
                  <a:cs typeface="Calibri"/>
                </a:rPr>
                <a:t>(I/W/O)</a:t>
              </a:r>
            </a:p>
          </p:txBody>
        </p:sp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E9826993-F439-64C2-FD5D-558BF5ED433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278459" y="6508683"/>
              <a:ext cx="404715" cy="1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0169978-3205-3489-0BDF-F138CECD60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6460" y="621035"/>
              <a:ext cx="182880" cy="18288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Conector: Angulado 266">
              <a:extLst>
                <a:ext uri="{FF2B5EF4-FFF2-40B4-BE49-F238E27FC236}">
                  <a16:creationId xmlns:a16="http://schemas.microsoft.com/office/drawing/2014/main" id="{CD2F647E-E325-AF85-F51E-8A4B53BE28C1}"/>
                </a:ext>
              </a:extLst>
            </p:cNvPr>
            <p:cNvCxnSpPr>
              <a:cxnSpLocks/>
              <a:stCxn id="3" idx="3"/>
              <a:endCxn id="49" idx="1"/>
            </p:cNvCxnSpPr>
            <p:nvPr/>
          </p:nvCxnSpPr>
          <p:spPr>
            <a:xfrm>
              <a:off x="1225131" y="3827348"/>
              <a:ext cx="697135" cy="1696581"/>
            </a:xfrm>
            <a:prstGeom prst="bentConnector3">
              <a:avLst>
                <a:gd name="adj1" fmla="val 50000"/>
              </a:avLst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ector: Angulado 266">
              <a:extLst>
                <a:ext uri="{FF2B5EF4-FFF2-40B4-BE49-F238E27FC236}">
                  <a16:creationId xmlns:a16="http://schemas.microsoft.com/office/drawing/2014/main" id="{58184426-C025-E092-EECA-8748EC58A036}"/>
                </a:ext>
              </a:extLst>
            </p:cNvPr>
            <p:cNvCxnSpPr>
              <a:cxnSpLocks/>
              <a:stCxn id="3" idx="3"/>
              <a:endCxn id="72" idx="1"/>
            </p:cNvCxnSpPr>
            <p:nvPr/>
          </p:nvCxnSpPr>
          <p:spPr>
            <a:xfrm flipV="1">
              <a:off x="1225131" y="3268109"/>
              <a:ext cx="697136" cy="559239"/>
            </a:xfrm>
            <a:prstGeom prst="bentConnector3">
              <a:avLst>
                <a:gd name="adj1" fmla="val 50000"/>
              </a:avLst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onector: Angulado 266">
              <a:extLst>
                <a:ext uri="{FF2B5EF4-FFF2-40B4-BE49-F238E27FC236}">
                  <a16:creationId xmlns:a16="http://schemas.microsoft.com/office/drawing/2014/main" id="{38942A18-4801-2A87-5FBC-522BDE7059F9}"/>
                </a:ext>
              </a:extLst>
            </p:cNvPr>
            <p:cNvCxnSpPr>
              <a:cxnSpLocks/>
              <a:stCxn id="3" idx="3"/>
              <a:endCxn id="41" idx="1"/>
            </p:cNvCxnSpPr>
            <p:nvPr/>
          </p:nvCxnSpPr>
          <p:spPr>
            <a:xfrm>
              <a:off x="1225131" y="3827348"/>
              <a:ext cx="697136" cy="574772"/>
            </a:xfrm>
            <a:prstGeom prst="bentConnector3">
              <a:avLst>
                <a:gd name="adj1" fmla="val 50000"/>
              </a:avLst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CEC1829-41BF-5629-1916-E45ECDFB65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4865" y="1947266"/>
              <a:ext cx="2" cy="3098499"/>
            </a:xfrm>
            <a:prstGeom prst="line">
              <a:avLst/>
            </a:prstGeom>
            <a:ln w="9525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AAA45AD-6697-E355-14B9-C9D21D0C31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85833" y="1960191"/>
              <a:ext cx="27976" cy="3066904"/>
            </a:xfrm>
            <a:prstGeom prst="line">
              <a:avLst/>
            </a:prstGeom>
            <a:ln w="9525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683FFB-1D29-1D6F-F3E6-176A7F3430B0}"/>
                </a:ext>
              </a:extLst>
            </p:cNvPr>
            <p:cNvCxnSpPr>
              <a:cxnSpLocks/>
            </p:cNvCxnSpPr>
            <p:nvPr/>
          </p:nvCxnSpPr>
          <p:spPr>
            <a:xfrm>
              <a:off x="4753654" y="1965350"/>
              <a:ext cx="0" cy="3054202"/>
            </a:xfrm>
            <a:prstGeom prst="line">
              <a:avLst/>
            </a:prstGeom>
            <a:ln w="9525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5979539-8C0C-FE64-8420-BD1C3929258A}"/>
                </a:ext>
              </a:extLst>
            </p:cNvPr>
            <p:cNvCxnSpPr>
              <a:cxnSpLocks/>
            </p:cNvCxnSpPr>
            <p:nvPr/>
          </p:nvCxnSpPr>
          <p:spPr>
            <a:xfrm>
              <a:off x="5985555" y="1981601"/>
              <a:ext cx="8282" cy="3060393"/>
            </a:xfrm>
            <a:prstGeom prst="line">
              <a:avLst/>
            </a:prstGeom>
            <a:ln w="9525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ixaDeTexto 50">
              <a:extLst>
                <a:ext uri="{FF2B5EF4-FFF2-40B4-BE49-F238E27FC236}">
                  <a16:creationId xmlns:a16="http://schemas.microsoft.com/office/drawing/2014/main" id="{83FFB093-3B8C-A41C-9D71-15FA40686761}"/>
                </a:ext>
              </a:extLst>
            </p:cNvPr>
            <p:cNvSpPr txBox="1"/>
            <p:nvPr/>
          </p:nvSpPr>
          <p:spPr>
            <a:xfrm rot="2340000">
              <a:off x="4578772" y="3675398"/>
              <a:ext cx="875167" cy="707886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BR" sz="4000" dirty="0">
                  <a:solidFill>
                    <a:schemeClr val="bg1">
                      <a:lumMod val="50000"/>
                    </a:schemeClr>
                  </a:solidFill>
                  <a:cs typeface="Calibri"/>
                </a:rPr>
                <a:t>.....</a:t>
              </a:r>
            </a:p>
          </p:txBody>
        </p:sp>
        <p:cxnSp>
          <p:nvCxnSpPr>
            <p:cNvPr id="38" name="Conector de Seta Reta 239">
              <a:extLst>
                <a:ext uri="{FF2B5EF4-FFF2-40B4-BE49-F238E27FC236}">
                  <a16:creationId xmlns:a16="http://schemas.microsoft.com/office/drawing/2014/main" id="{2203FDFC-8A6E-9621-385B-73D2DA2545BE}"/>
                </a:ext>
              </a:extLst>
            </p:cNvPr>
            <p:cNvCxnSpPr>
              <a:cxnSpLocks/>
            </p:cNvCxnSpPr>
            <p:nvPr/>
          </p:nvCxnSpPr>
          <p:spPr>
            <a:xfrm>
              <a:off x="5223076" y="3780027"/>
              <a:ext cx="14313" cy="1292529"/>
            </a:xfrm>
            <a:prstGeom prst="straightConnector1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de Seta Reta 226">
              <a:extLst>
                <a:ext uri="{FF2B5EF4-FFF2-40B4-BE49-F238E27FC236}">
                  <a16:creationId xmlns:a16="http://schemas.microsoft.com/office/drawing/2014/main" id="{B428C3C1-2D94-E690-05FD-11941110B6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2267" y="4401146"/>
              <a:ext cx="2338445" cy="116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de Seta Reta 226">
              <a:extLst>
                <a:ext uri="{FF2B5EF4-FFF2-40B4-BE49-F238E27FC236}">
                  <a16:creationId xmlns:a16="http://schemas.microsoft.com/office/drawing/2014/main" id="{4CB3498B-64F7-1418-D275-58624F72D1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5924" y="5504786"/>
              <a:ext cx="4726056" cy="116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矩形 74">
              <a:extLst>
                <a:ext uri="{FF2B5EF4-FFF2-40B4-BE49-F238E27FC236}">
                  <a16:creationId xmlns:a16="http://schemas.microsoft.com/office/drawing/2014/main" id="{2A3C4345-AFB2-243A-6489-697F4F65BE38}"/>
                </a:ext>
              </a:extLst>
            </p:cNvPr>
            <p:cNvSpPr/>
            <p:nvPr/>
          </p:nvSpPr>
          <p:spPr>
            <a:xfrm>
              <a:off x="1922267" y="3897744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42" name="矩形 115">
              <a:extLst>
                <a:ext uri="{FF2B5EF4-FFF2-40B4-BE49-F238E27FC236}">
                  <a16:creationId xmlns:a16="http://schemas.microsoft.com/office/drawing/2014/main" id="{86F2F527-5A72-A65E-5F29-F2500019BD7D}"/>
                </a:ext>
              </a:extLst>
            </p:cNvPr>
            <p:cNvSpPr/>
            <p:nvPr/>
          </p:nvSpPr>
          <p:spPr>
            <a:xfrm>
              <a:off x="2013611" y="3943205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W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43" name="矩形 118">
              <a:extLst>
                <a:ext uri="{FF2B5EF4-FFF2-40B4-BE49-F238E27FC236}">
                  <a16:creationId xmlns:a16="http://schemas.microsoft.com/office/drawing/2014/main" id="{9A7CF50D-C78B-D49D-3178-2C4F3B04E67E}"/>
                </a:ext>
              </a:extLst>
            </p:cNvPr>
            <p:cNvSpPr/>
            <p:nvPr/>
          </p:nvSpPr>
          <p:spPr>
            <a:xfrm>
              <a:off x="2578077" y="3943205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44" name="Triângulo isósceles 187">
              <a:extLst>
                <a:ext uri="{FF2B5EF4-FFF2-40B4-BE49-F238E27FC236}">
                  <a16:creationId xmlns:a16="http://schemas.microsoft.com/office/drawing/2014/main" id="{03246EE6-2DE4-EDB8-74A2-60EE9E4ABE6E}"/>
                </a:ext>
              </a:extLst>
            </p:cNvPr>
            <p:cNvSpPr/>
            <p:nvPr/>
          </p:nvSpPr>
          <p:spPr>
            <a:xfrm rot="5400000" flipV="1">
              <a:off x="2379673" y="4032487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45" name="矩形 74">
              <a:extLst>
                <a:ext uri="{FF2B5EF4-FFF2-40B4-BE49-F238E27FC236}">
                  <a16:creationId xmlns:a16="http://schemas.microsoft.com/office/drawing/2014/main" id="{063CD179-4FCC-F40A-0EF6-22A3C6B0E88F}"/>
                </a:ext>
              </a:extLst>
            </p:cNvPr>
            <p:cNvSpPr/>
            <p:nvPr/>
          </p:nvSpPr>
          <p:spPr>
            <a:xfrm>
              <a:off x="3144484" y="3896579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46" name="矩形 115">
              <a:extLst>
                <a:ext uri="{FF2B5EF4-FFF2-40B4-BE49-F238E27FC236}">
                  <a16:creationId xmlns:a16="http://schemas.microsoft.com/office/drawing/2014/main" id="{C9ACBA55-3A20-8D86-C332-6F4EE28129C0}"/>
                </a:ext>
              </a:extLst>
            </p:cNvPr>
            <p:cNvSpPr/>
            <p:nvPr/>
          </p:nvSpPr>
          <p:spPr>
            <a:xfrm>
              <a:off x="3235828" y="3942040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W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47" name="矩形 118">
              <a:extLst>
                <a:ext uri="{FF2B5EF4-FFF2-40B4-BE49-F238E27FC236}">
                  <a16:creationId xmlns:a16="http://schemas.microsoft.com/office/drawing/2014/main" id="{C718EEA4-C476-6E58-CEBB-8FCD7E0752AF}"/>
                </a:ext>
              </a:extLst>
            </p:cNvPr>
            <p:cNvSpPr/>
            <p:nvPr/>
          </p:nvSpPr>
          <p:spPr>
            <a:xfrm>
              <a:off x="3800293" y="3942040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48" name="Triângulo isósceles 195">
              <a:extLst>
                <a:ext uri="{FF2B5EF4-FFF2-40B4-BE49-F238E27FC236}">
                  <a16:creationId xmlns:a16="http://schemas.microsoft.com/office/drawing/2014/main" id="{25A947AD-AF94-D070-39E4-01E130A0731C}"/>
                </a:ext>
              </a:extLst>
            </p:cNvPr>
            <p:cNvSpPr/>
            <p:nvPr/>
          </p:nvSpPr>
          <p:spPr>
            <a:xfrm rot="5400000" flipV="1">
              <a:off x="3601888" y="4031322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49" name="矩形 74">
              <a:extLst>
                <a:ext uri="{FF2B5EF4-FFF2-40B4-BE49-F238E27FC236}">
                  <a16:creationId xmlns:a16="http://schemas.microsoft.com/office/drawing/2014/main" id="{DB3A728A-8146-519E-1E14-BDDCD90E55B3}"/>
                </a:ext>
              </a:extLst>
            </p:cNvPr>
            <p:cNvSpPr/>
            <p:nvPr/>
          </p:nvSpPr>
          <p:spPr>
            <a:xfrm>
              <a:off x="1922266" y="5019553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50" name="矩形 115">
              <a:extLst>
                <a:ext uri="{FF2B5EF4-FFF2-40B4-BE49-F238E27FC236}">
                  <a16:creationId xmlns:a16="http://schemas.microsoft.com/office/drawing/2014/main" id="{088457DD-420C-9B4E-3ED1-3318CB2DA62E}"/>
                </a:ext>
              </a:extLst>
            </p:cNvPr>
            <p:cNvSpPr/>
            <p:nvPr/>
          </p:nvSpPr>
          <p:spPr>
            <a:xfrm>
              <a:off x="2013610" y="5065015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W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51" name="矩形 118">
              <a:extLst>
                <a:ext uri="{FF2B5EF4-FFF2-40B4-BE49-F238E27FC236}">
                  <a16:creationId xmlns:a16="http://schemas.microsoft.com/office/drawing/2014/main" id="{D2B8C8D0-9525-2D4A-2482-902710737ECE}"/>
                </a:ext>
              </a:extLst>
            </p:cNvPr>
            <p:cNvSpPr/>
            <p:nvPr/>
          </p:nvSpPr>
          <p:spPr>
            <a:xfrm>
              <a:off x="2578075" y="5065014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52" name="Triângulo isósceles 199">
              <a:extLst>
                <a:ext uri="{FF2B5EF4-FFF2-40B4-BE49-F238E27FC236}">
                  <a16:creationId xmlns:a16="http://schemas.microsoft.com/office/drawing/2014/main" id="{2C290302-F54A-01EE-ED4A-AE64DE4AC302}"/>
                </a:ext>
              </a:extLst>
            </p:cNvPr>
            <p:cNvSpPr/>
            <p:nvPr/>
          </p:nvSpPr>
          <p:spPr>
            <a:xfrm rot="5400000" flipV="1">
              <a:off x="2379670" y="5154296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53" name="矩形 74">
              <a:extLst>
                <a:ext uri="{FF2B5EF4-FFF2-40B4-BE49-F238E27FC236}">
                  <a16:creationId xmlns:a16="http://schemas.microsoft.com/office/drawing/2014/main" id="{F9AA6A59-4553-85D6-C3D5-5F469CF655ED}"/>
                </a:ext>
              </a:extLst>
            </p:cNvPr>
            <p:cNvSpPr/>
            <p:nvPr/>
          </p:nvSpPr>
          <p:spPr>
            <a:xfrm>
              <a:off x="3144483" y="5019552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54" name="矩形 115">
              <a:extLst>
                <a:ext uri="{FF2B5EF4-FFF2-40B4-BE49-F238E27FC236}">
                  <a16:creationId xmlns:a16="http://schemas.microsoft.com/office/drawing/2014/main" id="{565A8AFC-9BA6-4A97-2CC1-AACA68B34727}"/>
                </a:ext>
              </a:extLst>
            </p:cNvPr>
            <p:cNvSpPr/>
            <p:nvPr/>
          </p:nvSpPr>
          <p:spPr>
            <a:xfrm>
              <a:off x="3235826" y="5065013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W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55" name="矩形 118">
              <a:extLst>
                <a:ext uri="{FF2B5EF4-FFF2-40B4-BE49-F238E27FC236}">
                  <a16:creationId xmlns:a16="http://schemas.microsoft.com/office/drawing/2014/main" id="{F1E2B9E2-14F6-2331-F702-40F48773852C}"/>
                </a:ext>
              </a:extLst>
            </p:cNvPr>
            <p:cNvSpPr/>
            <p:nvPr/>
          </p:nvSpPr>
          <p:spPr>
            <a:xfrm>
              <a:off x="3800292" y="5065013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56" name="Triângulo isósceles 203">
              <a:extLst>
                <a:ext uri="{FF2B5EF4-FFF2-40B4-BE49-F238E27FC236}">
                  <a16:creationId xmlns:a16="http://schemas.microsoft.com/office/drawing/2014/main" id="{D434B903-B112-95C2-971C-7DB970E906C9}"/>
                </a:ext>
              </a:extLst>
            </p:cNvPr>
            <p:cNvSpPr/>
            <p:nvPr/>
          </p:nvSpPr>
          <p:spPr>
            <a:xfrm rot="5400000" flipV="1">
              <a:off x="3601887" y="5154295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57" name="CaixaDeTexto 49">
              <a:extLst>
                <a:ext uri="{FF2B5EF4-FFF2-40B4-BE49-F238E27FC236}">
                  <a16:creationId xmlns:a16="http://schemas.microsoft.com/office/drawing/2014/main" id="{B9042A05-5705-6C55-BE8D-395186E9AA26}"/>
                </a:ext>
              </a:extLst>
            </p:cNvPr>
            <p:cNvSpPr txBox="1"/>
            <p:nvPr/>
          </p:nvSpPr>
          <p:spPr>
            <a:xfrm>
              <a:off x="4429297" y="4237338"/>
              <a:ext cx="1282572" cy="707886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BR" sz="4000" dirty="0">
                  <a:solidFill>
                    <a:schemeClr val="bg1">
                      <a:lumMod val="50000"/>
                    </a:schemeClr>
                  </a:solidFill>
                  <a:cs typeface="Calibri"/>
                </a:rPr>
                <a:t>.....</a:t>
              </a:r>
            </a:p>
          </p:txBody>
        </p:sp>
        <p:sp>
          <p:nvSpPr>
            <p:cNvPr id="58" name="矩形 74">
              <a:extLst>
                <a:ext uri="{FF2B5EF4-FFF2-40B4-BE49-F238E27FC236}">
                  <a16:creationId xmlns:a16="http://schemas.microsoft.com/office/drawing/2014/main" id="{8A4496A9-33A9-5723-B9D7-AC880B8B97A6}"/>
                </a:ext>
              </a:extLst>
            </p:cNvPr>
            <p:cNvSpPr/>
            <p:nvPr/>
          </p:nvSpPr>
          <p:spPr>
            <a:xfrm>
              <a:off x="5634186" y="3900628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59" name="矩形 115">
              <a:extLst>
                <a:ext uri="{FF2B5EF4-FFF2-40B4-BE49-F238E27FC236}">
                  <a16:creationId xmlns:a16="http://schemas.microsoft.com/office/drawing/2014/main" id="{4B057562-A952-BEC7-BE5E-1CC86A398CFB}"/>
                </a:ext>
              </a:extLst>
            </p:cNvPr>
            <p:cNvSpPr/>
            <p:nvPr/>
          </p:nvSpPr>
          <p:spPr>
            <a:xfrm>
              <a:off x="5725529" y="3946089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W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60" name="Triângulo isósceles 253">
              <a:extLst>
                <a:ext uri="{FF2B5EF4-FFF2-40B4-BE49-F238E27FC236}">
                  <a16:creationId xmlns:a16="http://schemas.microsoft.com/office/drawing/2014/main" id="{B484D3ED-74F8-EF9A-57AD-AFAA5F74127F}"/>
                </a:ext>
              </a:extLst>
            </p:cNvPr>
            <p:cNvSpPr/>
            <p:nvPr/>
          </p:nvSpPr>
          <p:spPr>
            <a:xfrm rot="5400000" flipV="1">
              <a:off x="6091590" y="4035371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61" name="矩形 74">
              <a:extLst>
                <a:ext uri="{FF2B5EF4-FFF2-40B4-BE49-F238E27FC236}">
                  <a16:creationId xmlns:a16="http://schemas.microsoft.com/office/drawing/2014/main" id="{A3B780B9-069D-7B5C-32BF-C18D781DACEE}"/>
                </a:ext>
              </a:extLst>
            </p:cNvPr>
            <p:cNvSpPr/>
            <p:nvPr/>
          </p:nvSpPr>
          <p:spPr>
            <a:xfrm>
              <a:off x="5649275" y="5034640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62" name="矩形 115">
              <a:extLst>
                <a:ext uri="{FF2B5EF4-FFF2-40B4-BE49-F238E27FC236}">
                  <a16:creationId xmlns:a16="http://schemas.microsoft.com/office/drawing/2014/main" id="{1E7A5477-448A-DB21-AFF1-36891D9AD271}"/>
                </a:ext>
              </a:extLst>
            </p:cNvPr>
            <p:cNvSpPr/>
            <p:nvPr/>
          </p:nvSpPr>
          <p:spPr>
            <a:xfrm>
              <a:off x="5740618" y="5080101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W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63" name="Triângulo isósceles 256">
              <a:extLst>
                <a:ext uri="{FF2B5EF4-FFF2-40B4-BE49-F238E27FC236}">
                  <a16:creationId xmlns:a16="http://schemas.microsoft.com/office/drawing/2014/main" id="{292DF3DB-0133-C991-D38B-2936D3DEE489}"/>
                </a:ext>
              </a:extLst>
            </p:cNvPr>
            <p:cNvSpPr/>
            <p:nvPr/>
          </p:nvSpPr>
          <p:spPr>
            <a:xfrm rot="5400000" flipV="1">
              <a:off x="6106679" y="5169384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64" name="矩形 118">
              <a:extLst>
                <a:ext uri="{FF2B5EF4-FFF2-40B4-BE49-F238E27FC236}">
                  <a16:creationId xmlns:a16="http://schemas.microsoft.com/office/drawing/2014/main" id="{F1B1E2E8-F0C9-808B-AF94-CBAE036CD062}"/>
                </a:ext>
              </a:extLst>
            </p:cNvPr>
            <p:cNvSpPr/>
            <p:nvPr/>
          </p:nvSpPr>
          <p:spPr>
            <a:xfrm>
              <a:off x="6289994" y="3946089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65" name="矩形 118">
              <a:extLst>
                <a:ext uri="{FF2B5EF4-FFF2-40B4-BE49-F238E27FC236}">
                  <a16:creationId xmlns:a16="http://schemas.microsoft.com/office/drawing/2014/main" id="{32A895B8-6DF0-0F8F-6923-686310908BA4}"/>
                </a:ext>
              </a:extLst>
            </p:cNvPr>
            <p:cNvSpPr/>
            <p:nvPr/>
          </p:nvSpPr>
          <p:spPr>
            <a:xfrm>
              <a:off x="6305083" y="5080101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cxnSp>
          <p:nvCxnSpPr>
            <p:cNvPr id="66" name="Conector de Seta Reta 239">
              <a:extLst>
                <a:ext uri="{FF2B5EF4-FFF2-40B4-BE49-F238E27FC236}">
                  <a16:creationId xmlns:a16="http://schemas.microsoft.com/office/drawing/2014/main" id="{CFFA0986-6A69-25ED-58C0-275505E487C4}"/>
                </a:ext>
              </a:extLst>
            </p:cNvPr>
            <p:cNvCxnSpPr>
              <a:cxnSpLocks/>
            </p:cNvCxnSpPr>
            <p:nvPr/>
          </p:nvCxnSpPr>
          <p:spPr>
            <a:xfrm>
              <a:off x="5232217" y="5034640"/>
              <a:ext cx="5651" cy="1002965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74">
              <a:extLst>
                <a:ext uri="{FF2B5EF4-FFF2-40B4-BE49-F238E27FC236}">
                  <a16:creationId xmlns:a16="http://schemas.microsoft.com/office/drawing/2014/main" id="{98435CE3-66B6-316F-7C10-835730386CB3}"/>
                </a:ext>
              </a:extLst>
            </p:cNvPr>
            <p:cNvSpPr/>
            <p:nvPr/>
          </p:nvSpPr>
          <p:spPr>
            <a:xfrm>
              <a:off x="4414297" y="5027095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68" name="矩形 115">
              <a:extLst>
                <a:ext uri="{FF2B5EF4-FFF2-40B4-BE49-F238E27FC236}">
                  <a16:creationId xmlns:a16="http://schemas.microsoft.com/office/drawing/2014/main" id="{B7372994-6B81-908D-320B-E7AE8C6E007D}"/>
                </a:ext>
              </a:extLst>
            </p:cNvPr>
            <p:cNvSpPr/>
            <p:nvPr/>
          </p:nvSpPr>
          <p:spPr>
            <a:xfrm>
              <a:off x="4505640" y="5072556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W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69" name="矩形 118">
              <a:extLst>
                <a:ext uri="{FF2B5EF4-FFF2-40B4-BE49-F238E27FC236}">
                  <a16:creationId xmlns:a16="http://schemas.microsoft.com/office/drawing/2014/main" id="{9058B2A3-2A30-6D2A-0962-D202D43C1898}"/>
                </a:ext>
              </a:extLst>
            </p:cNvPr>
            <p:cNvSpPr/>
            <p:nvPr/>
          </p:nvSpPr>
          <p:spPr>
            <a:xfrm>
              <a:off x="5070105" y="5072556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70" name="Triângulo isósceles 219">
              <a:extLst>
                <a:ext uri="{FF2B5EF4-FFF2-40B4-BE49-F238E27FC236}">
                  <a16:creationId xmlns:a16="http://schemas.microsoft.com/office/drawing/2014/main" id="{0181A2FA-5BCD-AE3E-90B4-C57195B2689F}"/>
                </a:ext>
              </a:extLst>
            </p:cNvPr>
            <p:cNvSpPr/>
            <p:nvPr/>
          </p:nvSpPr>
          <p:spPr>
            <a:xfrm rot="5400000" flipV="1">
              <a:off x="4871701" y="5161839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cxnSp>
          <p:nvCxnSpPr>
            <p:cNvPr id="71" name="Conector de Seta Reta 226">
              <a:extLst>
                <a:ext uri="{FF2B5EF4-FFF2-40B4-BE49-F238E27FC236}">
                  <a16:creationId xmlns:a16="http://schemas.microsoft.com/office/drawing/2014/main" id="{9008AA31-C4BC-2697-0B00-5ABE9453D8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5928" y="3277677"/>
              <a:ext cx="4726056" cy="116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矩形 74">
              <a:extLst>
                <a:ext uri="{FF2B5EF4-FFF2-40B4-BE49-F238E27FC236}">
                  <a16:creationId xmlns:a16="http://schemas.microsoft.com/office/drawing/2014/main" id="{1E85E1E6-BF12-E1B8-760E-447057F74B99}"/>
                </a:ext>
              </a:extLst>
            </p:cNvPr>
            <p:cNvSpPr/>
            <p:nvPr/>
          </p:nvSpPr>
          <p:spPr>
            <a:xfrm>
              <a:off x="1922267" y="2763733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73" name="矩形 115">
              <a:extLst>
                <a:ext uri="{FF2B5EF4-FFF2-40B4-BE49-F238E27FC236}">
                  <a16:creationId xmlns:a16="http://schemas.microsoft.com/office/drawing/2014/main" id="{ED4BB372-0F19-9FC9-F23E-C67A35C4D1FA}"/>
                </a:ext>
              </a:extLst>
            </p:cNvPr>
            <p:cNvSpPr/>
            <p:nvPr/>
          </p:nvSpPr>
          <p:spPr>
            <a:xfrm>
              <a:off x="2013611" y="2809194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W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74" name="矩形 118">
              <a:extLst>
                <a:ext uri="{FF2B5EF4-FFF2-40B4-BE49-F238E27FC236}">
                  <a16:creationId xmlns:a16="http://schemas.microsoft.com/office/drawing/2014/main" id="{E17D4AAF-F194-477A-2563-A05252B62200}"/>
                </a:ext>
              </a:extLst>
            </p:cNvPr>
            <p:cNvSpPr/>
            <p:nvPr/>
          </p:nvSpPr>
          <p:spPr>
            <a:xfrm>
              <a:off x="2578077" y="2809194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75" name="Triângulo isósceles 183">
              <a:extLst>
                <a:ext uri="{FF2B5EF4-FFF2-40B4-BE49-F238E27FC236}">
                  <a16:creationId xmlns:a16="http://schemas.microsoft.com/office/drawing/2014/main" id="{BD9E935B-DFA5-D2AB-27B0-157E8B14365A}"/>
                </a:ext>
              </a:extLst>
            </p:cNvPr>
            <p:cNvSpPr/>
            <p:nvPr/>
          </p:nvSpPr>
          <p:spPr>
            <a:xfrm rot="5400000" flipV="1">
              <a:off x="2379673" y="2898475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6" name="矩形 74">
              <a:extLst>
                <a:ext uri="{FF2B5EF4-FFF2-40B4-BE49-F238E27FC236}">
                  <a16:creationId xmlns:a16="http://schemas.microsoft.com/office/drawing/2014/main" id="{13ADDFBB-8932-C3CC-EB5F-83ED0803D739}"/>
                </a:ext>
              </a:extLst>
            </p:cNvPr>
            <p:cNvSpPr/>
            <p:nvPr/>
          </p:nvSpPr>
          <p:spPr>
            <a:xfrm>
              <a:off x="3144485" y="2771276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77" name="矩形 115">
              <a:extLst>
                <a:ext uri="{FF2B5EF4-FFF2-40B4-BE49-F238E27FC236}">
                  <a16:creationId xmlns:a16="http://schemas.microsoft.com/office/drawing/2014/main" id="{D59C39FB-28B1-5B44-179D-59F60710E753}"/>
                </a:ext>
              </a:extLst>
            </p:cNvPr>
            <p:cNvSpPr/>
            <p:nvPr/>
          </p:nvSpPr>
          <p:spPr>
            <a:xfrm>
              <a:off x="3235829" y="2816737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W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78" name="矩形 118">
              <a:extLst>
                <a:ext uri="{FF2B5EF4-FFF2-40B4-BE49-F238E27FC236}">
                  <a16:creationId xmlns:a16="http://schemas.microsoft.com/office/drawing/2014/main" id="{3ACE79C0-EE17-4ADB-A02F-67219FD9DD72}"/>
                </a:ext>
              </a:extLst>
            </p:cNvPr>
            <p:cNvSpPr/>
            <p:nvPr/>
          </p:nvSpPr>
          <p:spPr>
            <a:xfrm>
              <a:off x="3800294" y="2816737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79" name="Triângulo isósceles 191">
              <a:extLst>
                <a:ext uri="{FF2B5EF4-FFF2-40B4-BE49-F238E27FC236}">
                  <a16:creationId xmlns:a16="http://schemas.microsoft.com/office/drawing/2014/main" id="{9CA5B281-F390-53BA-95D1-03E00EB7EDED}"/>
                </a:ext>
              </a:extLst>
            </p:cNvPr>
            <p:cNvSpPr/>
            <p:nvPr/>
          </p:nvSpPr>
          <p:spPr>
            <a:xfrm rot="5400000" flipV="1">
              <a:off x="3601889" y="2906019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80" name="矩形 74">
              <a:extLst>
                <a:ext uri="{FF2B5EF4-FFF2-40B4-BE49-F238E27FC236}">
                  <a16:creationId xmlns:a16="http://schemas.microsoft.com/office/drawing/2014/main" id="{6A393A28-826F-27EE-5AB5-7CBFD0C40C75}"/>
                </a:ext>
              </a:extLst>
            </p:cNvPr>
            <p:cNvSpPr/>
            <p:nvPr/>
          </p:nvSpPr>
          <p:spPr>
            <a:xfrm>
              <a:off x="5634186" y="2771297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81" name="矩形 115">
              <a:extLst>
                <a:ext uri="{FF2B5EF4-FFF2-40B4-BE49-F238E27FC236}">
                  <a16:creationId xmlns:a16="http://schemas.microsoft.com/office/drawing/2014/main" id="{6C469A0E-2F07-D0F9-8ED2-E889B6F72CBF}"/>
                </a:ext>
              </a:extLst>
            </p:cNvPr>
            <p:cNvSpPr/>
            <p:nvPr/>
          </p:nvSpPr>
          <p:spPr>
            <a:xfrm>
              <a:off x="5725529" y="2816758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W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82" name="Triângulo isósceles 250">
              <a:extLst>
                <a:ext uri="{FF2B5EF4-FFF2-40B4-BE49-F238E27FC236}">
                  <a16:creationId xmlns:a16="http://schemas.microsoft.com/office/drawing/2014/main" id="{C136A00A-DD8A-7D35-03C5-BD183E7FA0C6}"/>
                </a:ext>
              </a:extLst>
            </p:cNvPr>
            <p:cNvSpPr/>
            <p:nvPr/>
          </p:nvSpPr>
          <p:spPr>
            <a:xfrm rot="5400000" flipV="1">
              <a:off x="6091590" y="2906040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83" name="矩形 118">
              <a:extLst>
                <a:ext uri="{FF2B5EF4-FFF2-40B4-BE49-F238E27FC236}">
                  <a16:creationId xmlns:a16="http://schemas.microsoft.com/office/drawing/2014/main" id="{3DFC975A-361F-744D-3054-65BF03BB7B0E}"/>
                </a:ext>
              </a:extLst>
            </p:cNvPr>
            <p:cNvSpPr/>
            <p:nvPr/>
          </p:nvSpPr>
          <p:spPr>
            <a:xfrm>
              <a:off x="6289994" y="2816758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84" name="矩形 74">
              <a:extLst>
                <a:ext uri="{FF2B5EF4-FFF2-40B4-BE49-F238E27FC236}">
                  <a16:creationId xmlns:a16="http://schemas.microsoft.com/office/drawing/2014/main" id="{E081988D-FB60-41E1-E23B-AD8E6ADF0208}"/>
                </a:ext>
              </a:extLst>
            </p:cNvPr>
            <p:cNvSpPr/>
            <p:nvPr/>
          </p:nvSpPr>
          <p:spPr>
            <a:xfrm>
              <a:off x="4440394" y="2776127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85" name="矩形 115">
              <a:extLst>
                <a:ext uri="{FF2B5EF4-FFF2-40B4-BE49-F238E27FC236}">
                  <a16:creationId xmlns:a16="http://schemas.microsoft.com/office/drawing/2014/main" id="{74BC3F48-2151-84C4-0D90-5686E7883EDE}"/>
                </a:ext>
              </a:extLst>
            </p:cNvPr>
            <p:cNvSpPr/>
            <p:nvPr/>
          </p:nvSpPr>
          <p:spPr>
            <a:xfrm>
              <a:off x="4499260" y="2821951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W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86" name="矩形 118">
              <a:extLst>
                <a:ext uri="{FF2B5EF4-FFF2-40B4-BE49-F238E27FC236}">
                  <a16:creationId xmlns:a16="http://schemas.microsoft.com/office/drawing/2014/main" id="{6AA15304-1746-519F-2511-FF55360253F5}"/>
                </a:ext>
              </a:extLst>
            </p:cNvPr>
            <p:cNvSpPr/>
            <p:nvPr/>
          </p:nvSpPr>
          <p:spPr>
            <a:xfrm>
              <a:off x="5063726" y="2821951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87" name="Triângulo isósceles 207">
              <a:extLst>
                <a:ext uri="{FF2B5EF4-FFF2-40B4-BE49-F238E27FC236}">
                  <a16:creationId xmlns:a16="http://schemas.microsoft.com/office/drawing/2014/main" id="{27FBB767-0F04-2567-4B6F-B8E4DDA8914D}"/>
                </a:ext>
              </a:extLst>
            </p:cNvPr>
            <p:cNvSpPr/>
            <p:nvPr/>
          </p:nvSpPr>
          <p:spPr>
            <a:xfrm rot="5400000" flipV="1">
              <a:off x="4865321" y="2911233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cxnSp>
          <p:nvCxnSpPr>
            <p:cNvPr id="88" name="Conector de Seta Reta 226">
              <a:extLst>
                <a:ext uri="{FF2B5EF4-FFF2-40B4-BE49-F238E27FC236}">
                  <a16:creationId xmlns:a16="http://schemas.microsoft.com/office/drawing/2014/main" id="{CE4738F4-22E6-60FC-F642-C12C68163D78}"/>
                </a:ext>
              </a:extLst>
            </p:cNvPr>
            <p:cNvCxnSpPr>
              <a:cxnSpLocks/>
              <a:stCxn id="45" idx="3"/>
              <a:endCxn id="58" idx="1"/>
            </p:cNvCxnSpPr>
            <p:nvPr/>
          </p:nvCxnSpPr>
          <p:spPr>
            <a:xfrm>
              <a:off x="4260712" y="4400955"/>
              <a:ext cx="1373474" cy="4049"/>
            </a:xfrm>
            <a:prstGeom prst="straightConnector1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de Seta Reta 162">
              <a:extLst>
                <a:ext uri="{FF2B5EF4-FFF2-40B4-BE49-F238E27FC236}">
                  <a16:creationId xmlns:a16="http://schemas.microsoft.com/office/drawing/2014/main" id="{32299977-6758-92C3-2864-C1BCF14852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28537" y="1525453"/>
              <a:ext cx="4827180" cy="2457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Conector de Seta Reta 226">
              <a:extLst>
                <a:ext uri="{FF2B5EF4-FFF2-40B4-BE49-F238E27FC236}">
                  <a16:creationId xmlns:a16="http://schemas.microsoft.com/office/drawing/2014/main" id="{4C0DAECE-67CC-2781-5921-177A6B7076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5924" y="2148903"/>
              <a:ext cx="4726056" cy="116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矩形 74">
              <a:extLst>
                <a:ext uri="{FF2B5EF4-FFF2-40B4-BE49-F238E27FC236}">
                  <a16:creationId xmlns:a16="http://schemas.microsoft.com/office/drawing/2014/main" id="{3CBA8E39-B93C-590D-FB89-BC98410C0445}"/>
                </a:ext>
              </a:extLst>
            </p:cNvPr>
            <p:cNvSpPr/>
            <p:nvPr/>
          </p:nvSpPr>
          <p:spPr>
            <a:xfrm>
              <a:off x="3152030" y="1662228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92" name="矩形 115">
              <a:extLst>
                <a:ext uri="{FF2B5EF4-FFF2-40B4-BE49-F238E27FC236}">
                  <a16:creationId xmlns:a16="http://schemas.microsoft.com/office/drawing/2014/main" id="{C188E9BE-DC65-D392-81A3-16F787402ED1}"/>
                </a:ext>
              </a:extLst>
            </p:cNvPr>
            <p:cNvSpPr/>
            <p:nvPr/>
          </p:nvSpPr>
          <p:spPr>
            <a:xfrm>
              <a:off x="3243374" y="1707690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W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93" name="矩形 118">
              <a:extLst>
                <a:ext uri="{FF2B5EF4-FFF2-40B4-BE49-F238E27FC236}">
                  <a16:creationId xmlns:a16="http://schemas.microsoft.com/office/drawing/2014/main" id="{1F3D2934-F2CB-F2D0-9091-0A86F57A0C89}"/>
                </a:ext>
              </a:extLst>
            </p:cNvPr>
            <p:cNvSpPr/>
            <p:nvPr/>
          </p:nvSpPr>
          <p:spPr>
            <a:xfrm>
              <a:off x="3807840" y="1707689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94" name="Triângulo isósceles 230">
              <a:extLst>
                <a:ext uri="{FF2B5EF4-FFF2-40B4-BE49-F238E27FC236}">
                  <a16:creationId xmlns:a16="http://schemas.microsoft.com/office/drawing/2014/main" id="{BB3B7E5B-94A3-12E4-3552-A42E3CBBDCD1}"/>
                </a:ext>
              </a:extLst>
            </p:cNvPr>
            <p:cNvSpPr/>
            <p:nvPr/>
          </p:nvSpPr>
          <p:spPr>
            <a:xfrm rot="5400000" flipV="1">
              <a:off x="3609436" y="1796970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95" name="矩形 74">
              <a:extLst>
                <a:ext uri="{FF2B5EF4-FFF2-40B4-BE49-F238E27FC236}">
                  <a16:creationId xmlns:a16="http://schemas.microsoft.com/office/drawing/2014/main" id="{42413D30-197F-C016-12B9-B7AB03BE6EA1}"/>
                </a:ext>
              </a:extLst>
            </p:cNvPr>
            <p:cNvSpPr/>
            <p:nvPr/>
          </p:nvSpPr>
          <p:spPr>
            <a:xfrm>
              <a:off x="1922268" y="1662228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96" name="矩形 115">
              <a:extLst>
                <a:ext uri="{FF2B5EF4-FFF2-40B4-BE49-F238E27FC236}">
                  <a16:creationId xmlns:a16="http://schemas.microsoft.com/office/drawing/2014/main" id="{4EAA839A-3B7C-1478-1915-527DC1F40D5D}"/>
                </a:ext>
              </a:extLst>
            </p:cNvPr>
            <p:cNvSpPr/>
            <p:nvPr/>
          </p:nvSpPr>
          <p:spPr>
            <a:xfrm>
              <a:off x="2013611" y="1706524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W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97" name="矩形 118">
              <a:extLst>
                <a:ext uri="{FF2B5EF4-FFF2-40B4-BE49-F238E27FC236}">
                  <a16:creationId xmlns:a16="http://schemas.microsoft.com/office/drawing/2014/main" id="{5625430F-F3ED-8F41-1233-10D7EA15E249}"/>
                </a:ext>
              </a:extLst>
            </p:cNvPr>
            <p:cNvSpPr/>
            <p:nvPr/>
          </p:nvSpPr>
          <p:spPr>
            <a:xfrm>
              <a:off x="2578079" y="1707689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98" name="Triângulo isósceles 243">
              <a:extLst>
                <a:ext uri="{FF2B5EF4-FFF2-40B4-BE49-F238E27FC236}">
                  <a16:creationId xmlns:a16="http://schemas.microsoft.com/office/drawing/2014/main" id="{BEFDE176-0297-AA8F-A50D-F8FC882D1685}"/>
                </a:ext>
              </a:extLst>
            </p:cNvPr>
            <p:cNvSpPr/>
            <p:nvPr/>
          </p:nvSpPr>
          <p:spPr>
            <a:xfrm rot="5400000" flipV="1">
              <a:off x="2379674" y="1796970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99" name="矩形 74">
              <a:extLst>
                <a:ext uri="{FF2B5EF4-FFF2-40B4-BE49-F238E27FC236}">
                  <a16:creationId xmlns:a16="http://schemas.microsoft.com/office/drawing/2014/main" id="{DE55C756-1B3B-5F6B-0F96-A6070DCD4179}"/>
                </a:ext>
              </a:extLst>
            </p:cNvPr>
            <p:cNvSpPr/>
            <p:nvPr/>
          </p:nvSpPr>
          <p:spPr>
            <a:xfrm>
              <a:off x="5634188" y="1661063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100" name="矩形 115">
              <a:extLst>
                <a:ext uri="{FF2B5EF4-FFF2-40B4-BE49-F238E27FC236}">
                  <a16:creationId xmlns:a16="http://schemas.microsoft.com/office/drawing/2014/main" id="{65E7FAA6-A7B3-5948-7F80-5FF84C3E72E0}"/>
                </a:ext>
              </a:extLst>
            </p:cNvPr>
            <p:cNvSpPr/>
            <p:nvPr/>
          </p:nvSpPr>
          <p:spPr>
            <a:xfrm>
              <a:off x="5725532" y="1706524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W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01" name="Triângulo isósceles 262">
              <a:extLst>
                <a:ext uri="{FF2B5EF4-FFF2-40B4-BE49-F238E27FC236}">
                  <a16:creationId xmlns:a16="http://schemas.microsoft.com/office/drawing/2014/main" id="{5064062F-ECC5-2EF9-52E4-6E33A83F61CC}"/>
                </a:ext>
              </a:extLst>
            </p:cNvPr>
            <p:cNvSpPr/>
            <p:nvPr/>
          </p:nvSpPr>
          <p:spPr>
            <a:xfrm rot="5400000" flipV="1">
              <a:off x="6101490" y="1795806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02" name="矩形 118">
              <a:extLst>
                <a:ext uri="{FF2B5EF4-FFF2-40B4-BE49-F238E27FC236}">
                  <a16:creationId xmlns:a16="http://schemas.microsoft.com/office/drawing/2014/main" id="{F7BB04F0-57E9-775C-9490-6CDBB0888D43}"/>
                </a:ext>
              </a:extLst>
            </p:cNvPr>
            <p:cNvSpPr/>
            <p:nvPr/>
          </p:nvSpPr>
          <p:spPr>
            <a:xfrm>
              <a:off x="6289998" y="1706524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103" name="矩形 74">
              <a:extLst>
                <a:ext uri="{FF2B5EF4-FFF2-40B4-BE49-F238E27FC236}">
                  <a16:creationId xmlns:a16="http://schemas.microsoft.com/office/drawing/2014/main" id="{43A9DA0A-ED06-1BDF-3B55-713DD45D7A4E}"/>
                </a:ext>
              </a:extLst>
            </p:cNvPr>
            <p:cNvSpPr/>
            <p:nvPr/>
          </p:nvSpPr>
          <p:spPr>
            <a:xfrm>
              <a:off x="4407920" y="1653518"/>
              <a:ext cx="1116228" cy="1008751"/>
            </a:xfrm>
            <a:prstGeom prst="rect">
              <a:avLst/>
            </a:prstGeom>
            <a:solidFill>
              <a:srgbClr val="CECECE">
                <a:alpha val="85000"/>
              </a:srgb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104" name="矩形 115">
              <a:extLst>
                <a:ext uri="{FF2B5EF4-FFF2-40B4-BE49-F238E27FC236}">
                  <a16:creationId xmlns:a16="http://schemas.microsoft.com/office/drawing/2014/main" id="{B22F9AED-BCA1-09E2-7E52-F492D8258F4A}"/>
                </a:ext>
              </a:extLst>
            </p:cNvPr>
            <p:cNvSpPr/>
            <p:nvPr/>
          </p:nvSpPr>
          <p:spPr>
            <a:xfrm>
              <a:off x="4499264" y="1698979"/>
              <a:ext cx="498921" cy="258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W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05" name="矩形 118">
              <a:extLst>
                <a:ext uri="{FF2B5EF4-FFF2-40B4-BE49-F238E27FC236}">
                  <a16:creationId xmlns:a16="http://schemas.microsoft.com/office/drawing/2014/main" id="{5C740836-7BB4-431E-E368-632E0792171F}"/>
                </a:ext>
              </a:extLst>
            </p:cNvPr>
            <p:cNvSpPr/>
            <p:nvPr/>
          </p:nvSpPr>
          <p:spPr>
            <a:xfrm>
              <a:off x="5063729" y="1698979"/>
              <a:ext cx="351986" cy="8845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MAC</a:t>
              </a:r>
              <a:endParaRPr lang="zh-CN" altLang="en-US" dirty="0"/>
            </a:p>
          </p:txBody>
        </p:sp>
        <p:sp>
          <p:nvSpPr>
            <p:cNvPr id="106" name="Triângulo isósceles 234">
              <a:extLst>
                <a:ext uri="{FF2B5EF4-FFF2-40B4-BE49-F238E27FC236}">
                  <a16:creationId xmlns:a16="http://schemas.microsoft.com/office/drawing/2014/main" id="{BBB294DA-70F9-D9B7-C07E-4813AB1E431C}"/>
                </a:ext>
              </a:extLst>
            </p:cNvPr>
            <p:cNvSpPr/>
            <p:nvPr/>
          </p:nvSpPr>
          <p:spPr>
            <a:xfrm rot="5400000" flipV="1">
              <a:off x="4865324" y="1788261"/>
              <a:ext cx="167738" cy="97639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07" name="CaixaDeTexto 164">
              <a:extLst>
                <a:ext uri="{FF2B5EF4-FFF2-40B4-BE49-F238E27FC236}">
                  <a16:creationId xmlns:a16="http://schemas.microsoft.com/office/drawing/2014/main" id="{ABFBF7AB-6C98-9D2B-BFAD-B61FC41A9EBC}"/>
                </a:ext>
              </a:extLst>
            </p:cNvPr>
            <p:cNvSpPr txBox="1"/>
            <p:nvPr/>
          </p:nvSpPr>
          <p:spPr>
            <a:xfrm>
              <a:off x="1610748" y="1105525"/>
              <a:ext cx="2253331" cy="91401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2000" dirty="0">
                  <a:cs typeface="Calibri"/>
                </a:rPr>
                <a:t>Unroll </a:t>
              </a:r>
              <a:r>
                <a:rPr lang="pt-BR" sz="2000" b="1" dirty="0">
                  <a:cs typeface="Calibri"/>
                </a:rPr>
                <a:t>K</a:t>
              </a:r>
            </a:p>
            <a:p>
              <a:pPr algn="ctr"/>
              <a:endParaRPr lang="pt-BR" sz="2000" b="1" dirty="0">
                <a:solidFill>
                  <a:srgbClr val="7030A0"/>
                </a:solidFill>
                <a:cs typeface="Calibri"/>
              </a:endParaRP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6168883-A206-C6FA-AD42-AA97DD0629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74994" y="717638"/>
              <a:ext cx="600838" cy="988886"/>
            </a:xfrm>
            <a:prstGeom prst="line">
              <a:avLst/>
            </a:prstGeom>
            <a:ln w="9525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7320BF2-CB74-FC38-1230-F5A6671E62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48725" y="715879"/>
              <a:ext cx="1825386" cy="983100"/>
            </a:xfrm>
            <a:prstGeom prst="line">
              <a:avLst/>
            </a:prstGeom>
            <a:ln w="9525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50F16FF-C49A-3613-7D4B-337E80B1E6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92835" y="712137"/>
              <a:ext cx="3104128" cy="995552"/>
            </a:xfrm>
            <a:prstGeom prst="line">
              <a:avLst/>
            </a:prstGeom>
            <a:ln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17E82C3-E397-6058-B85C-F3D3A67BD4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3073" y="716473"/>
              <a:ext cx="4333890" cy="992017"/>
            </a:xfrm>
            <a:prstGeom prst="line">
              <a:avLst/>
            </a:prstGeom>
            <a:ln w="9525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ector: Angulado 266">
              <a:extLst>
                <a:ext uri="{FF2B5EF4-FFF2-40B4-BE49-F238E27FC236}">
                  <a16:creationId xmlns:a16="http://schemas.microsoft.com/office/drawing/2014/main" id="{E31F003B-0AAD-BA63-F686-CC5EC11AAC48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929262" y="2814324"/>
              <a:ext cx="1640726" cy="345287"/>
            </a:xfrm>
            <a:prstGeom prst="bentConnector2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3" name="CaixaDeTexto 164">
              <a:extLst>
                <a:ext uri="{FF2B5EF4-FFF2-40B4-BE49-F238E27FC236}">
                  <a16:creationId xmlns:a16="http://schemas.microsoft.com/office/drawing/2014/main" id="{68C9C97B-E34A-A031-D119-EEE0D3DBCE32}"/>
                </a:ext>
              </a:extLst>
            </p:cNvPr>
            <p:cNvSpPr txBox="1"/>
            <p:nvPr/>
          </p:nvSpPr>
          <p:spPr>
            <a:xfrm>
              <a:off x="1863653" y="779677"/>
              <a:ext cx="171594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2000" dirty="0">
                  <a:solidFill>
                    <a:srgbClr val="FF0000"/>
                  </a:solidFill>
                  <a:cs typeface="Calibri"/>
                </a:rPr>
                <a:t>D1 : 32</a:t>
              </a:r>
              <a:endParaRPr lang="pt-BR" sz="2000" b="1" dirty="0">
                <a:solidFill>
                  <a:srgbClr val="FF0000"/>
                </a:solidFill>
                <a:cs typeface="Calibri"/>
              </a:endParaRPr>
            </a:p>
          </p:txBody>
        </p:sp>
        <p:sp>
          <p:nvSpPr>
            <p:cNvPr id="114" name="CaixaDeTexto 164">
              <a:extLst>
                <a:ext uri="{FF2B5EF4-FFF2-40B4-BE49-F238E27FC236}">
                  <a16:creationId xmlns:a16="http://schemas.microsoft.com/office/drawing/2014/main" id="{C12149F2-2511-F410-65B5-86A86E3621E3}"/>
                </a:ext>
              </a:extLst>
            </p:cNvPr>
            <p:cNvSpPr txBox="1"/>
            <p:nvPr/>
          </p:nvSpPr>
          <p:spPr>
            <a:xfrm>
              <a:off x="6495453" y="3166999"/>
              <a:ext cx="2253331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2000" dirty="0">
                  <a:solidFill>
                    <a:srgbClr val="FF0000"/>
                  </a:solidFill>
                  <a:cs typeface="Calibri"/>
                </a:rPr>
                <a:t>D2 : 32</a:t>
              </a:r>
              <a:endParaRPr lang="pt-BR" sz="2000" b="1" dirty="0">
                <a:solidFill>
                  <a:srgbClr val="FF0000"/>
                </a:solidFill>
                <a:cs typeface="Calibri"/>
              </a:endParaRPr>
            </a:p>
          </p:txBody>
        </p:sp>
        <p:cxnSp>
          <p:nvCxnSpPr>
            <p:cNvPr id="115" name="Conector: Angulado 266">
              <a:extLst>
                <a:ext uri="{FF2B5EF4-FFF2-40B4-BE49-F238E27FC236}">
                  <a16:creationId xmlns:a16="http://schemas.microsoft.com/office/drawing/2014/main" id="{B719A160-CD50-D5FA-0E0E-19007EBBB908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810699" y="712139"/>
              <a:ext cx="5954805" cy="1189324"/>
            </a:xfrm>
            <a:prstGeom prst="bentConnector2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6">
            <a:extLst>
              <a:ext uri="{FF2B5EF4-FFF2-40B4-BE49-F238E27FC236}">
                <a16:creationId xmlns:a16="http://schemas.microsoft.com/office/drawing/2014/main" id="{5C61C938-698C-F45D-82A4-CEA01A697EF1}"/>
              </a:ext>
            </a:extLst>
          </p:cNvPr>
          <p:cNvSpPr txBox="1"/>
          <p:nvPr/>
        </p:nvSpPr>
        <p:spPr>
          <a:xfrm>
            <a:off x="3319537" y="1024926"/>
            <a:ext cx="5552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I1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I	I2  W	O  O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357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Tutorial Outline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7E0B0B-B0DE-4B1E-AF34-637E0DBA8054}"/>
              </a:ext>
            </a:extLst>
          </p:cNvPr>
          <p:cNvSpPr txBox="1"/>
          <p:nvPr/>
        </p:nvSpPr>
        <p:spPr>
          <a:xfrm>
            <a:off x="773880" y="1024926"/>
            <a:ext cx="11125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Introduction (8:30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8:50)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Lab 1: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Assess HW performance of DNN layer onto accelerator, with fixed temporal mapping (8:50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9:30)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Lab 2: Automate temporal mapping optimization (9:30 – 10:00)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Break (10:00 – 10:30)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Lab 3: Understand the HW architecture definition (10:30 – 11:00)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Lab 4: Explore layer-fused mappings on multi-core architectures using Stream (11:00 – 11:45)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Concluding remarks (11:45 – 12:00)</a:t>
            </a:r>
          </a:p>
        </p:txBody>
      </p:sp>
    </p:spTree>
    <p:extLst>
      <p:ext uri="{BB962C8B-B14F-4D97-AF65-F5344CB8AC3E}">
        <p14:creationId xmlns:p14="http://schemas.microsoft.com/office/powerpoint/2010/main" val="1861821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1: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ZigZag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Cost Model</a:t>
            </a: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AD81A99C-7AB6-5C38-2CCA-16508FB1E67C}"/>
              </a:ext>
            </a:extLst>
          </p:cNvPr>
          <p:cNvSpPr txBox="1"/>
          <p:nvPr/>
        </p:nvSpPr>
        <p:spPr>
          <a:xfrm>
            <a:off x="773880" y="1024926"/>
            <a:ext cx="114181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zh-CN" sz="3200" u="sng" dirty="0">
                <a:latin typeface="Arial" panose="020B0604020202020204" pitchFamily="34" charset="0"/>
                <a:cs typeface="Arial" panose="020B0604020202020204" pitchFamily="34" charset="0"/>
              </a:rPr>
              <a:t>First experiment:</a:t>
            </a:r>
            <a:br>
              <a:rPr lang="en-US" altLang="zh-CN" sz="3200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zh-CN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model = “lab1/resnet18_first_layer.onnx”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accelerator = “</a:t>
            </a:r>
            <a:r>
              <a:rPr lang="en-US" altLang="zh-CN" sz="3200" dirty="0" err="1">
                <a:latin typeface="Arial" panose="020B0604020202020204" pitchFamily="34" charset="0"/>
                <a:cs typeface="Arial" panose="020B0604020202020204" pitchFamily="34" charset="0"/>
              </a:rPr>
              <a:t>zigzag.inputs.examples.hardware.TPU_like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mapping = “mapping”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Run lab1/main.py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FD91E2-C64B-0E24-F5FD-2B6006E07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" y="5725655"/>
            <a:ext cx="12192000" cy="48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7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1: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ZigZag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Cost Model</a:t>
            </a: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F5625DA9-06B6-A0CD-6B73-41B5991721B9}"/>
              </a:ext>
            </a:extLst>
          </p:cNvPr>
          <p:cNvSpPr txBox="1"/>
          <p:nvPr/>
        </p:nvSpPr>
        <p:spPr>
          <a:xfrm>
            <a:off x="773880" y="1024926"/>
            <a:ext cx="114181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zh-CN" sz="3200" u="sng" dirty="0">
                <a:latin typeface="Arial" panose="020B0604020202020204" pitchFamily="34" charset="0"/>
                <a:cs typeface="Arial" panose="020B0604020202020204" pitchFamily="34" charset="0"/>
              </a:rPr>
              <a:t>Second experiment:</a:t>
            </a:r>
            <a:br>
              <a:rPr lang="en-US" altLang="zh-CN" sz="3200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zh-CN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Modify lab1/mapping.py:</a:t>
            </a:r>
          </a:p>
          <a:p>
            <a:pPr marL="971550" lvl="1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Change temporal loop ordering</a:t>
            </a:r>
          </a:p>
          <a:p>
            <a:pPr marL="971550" lvl="1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Run lab1/main.py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A06B19-9913-815C-61CD-9B7A1F92D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" y="5725655"/>
            <a:ext cx="12192000" cy="48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50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2: Automating temporal mapping</a:t>
            </a: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AD81A99C-7AB6-5C38-2CCA-16508FB1E67C}"/>
              </a:ext>
            </a:extLst>
          </p:cNvPr>
          <p:cNvSpPr txBox="1"/>
          <p:nvPr/>
        </p:nvSpPr>
        <p:spPr>
          <a:xfrm>
            <a:off x="773880" y="1024926"/>
            <a:ext cx="114181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Copy lab1/main.py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lab2/main.py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Replace </a:t>
            </a:r>
            <a:r>
              <a:rPr lang="en-US" altLang="zh-CN" sz="3200" dirty="0" err="1">
                <a:latin typeface="Arial" panose="020B0604020202020204" pitchFamily="34" charset="0"/>
                <a:cs typeface="Arial" panose="020B0604020202020204" pitchFamily="34" charset="0"/>
              </a:rPr>
              <a:t>TemporalOrderingConversionStage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zh-CN" sz="32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LomaStage</a:t>
            </a: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Change </a:t>
            </a:r>
            <a:r>
              <a:rPr lang="en-US" altLang="zh-CN" sz="3200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dump_filename_pattern</a:t>
            </a:r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Change plotting </a:t>
            </a:r>
            <a:r>
              <a:rPr lang="en-US" altLang="zh-CN" sz="3200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save_path</a:t>
            </a: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Copy lab1/mapping.py  lab2/mapping.py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Remove </a:t>
            </a:r>
            <a:r>
              <a:rPr lang="en-US" altLang="zh-CN" sz="3200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temporal_ordering</a:t>
            </a:r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683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2: Automating temporal mapping</a:t>
            </a: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AD81A99C-7AB6-5C38-2CCA-16508FB1E67C}"/>
              </a:ext>
            </a:extLst>
          </p:cNvPr>
          <p:cNvSpPr txBox="1"/>
          <p:nvPr/>
        </p:nvSpPr>
        <p:spPr>
          <a:xfrm>
            <a:off x="773880" y="1024926"/>
            <a:ext cx="114181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zh-CN" sz="3200" u="sng" dirty="0">
                <a:latin typeface="Arial" panose="020B0604020202020204" pitchFamily="34" charset="0"/>
                <a:cs typeface="Arial" panose="020B0604020202020204" pitchFamily="34" charset="0"/>
              </a:rPr>
              <a:t>First experiment:</a:t>
            </a:r>
            <a:br>
              <a:rPr lang="en-US" altLang="zh-CN" sz="3200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zh-CN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model = “lab2/resnet18_first_layer.onnx”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accelerator = “</a:t>
            </a:r>
            <a:r>
              <a:rPr lang="en-US" altLang="zh-CN" sz="3200" dirty="0" err="1">
                <a:latin typeface="Arial" panose="020B0604020202020204" pitchFamily="34" charset="0"/>
                <a:cs typeface="Arial" panose="020B0604020202020204" pitchFamily="34" charset="0"/>
              </a:rPr>
              <a:t>zigzag.inputs.examples.hardware.TPU_like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mapping = “mapping”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Run lab2/main.py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FD91E2-C64B-0E24-F5FD-2B6006E07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" y="5725655"/>
            <a:ext cx="12192000" cy="4820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07A09A-F59F-78F0-D4F6-76F2D97AF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" y="5734926"/>
            <a:ext cx="12192000" cy="46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03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2: User-defined workload</a:t>
            </a: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AD81A99C-7AB6-5C38-2CCA-16508FB1E67C}"/>
              </a:ext>
            </a:extLst>
          </p:cNvPr>
          <p:cNvSpPr txBox="1"/>
          <p:nvPr/>
        </p:nvSpPr>
        <p:spPr>
          <a:xfrm>
            <a:off x="773880" y="1024926"/>
            <a:ext cx="114181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Copy lab2/main.py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lab2/main_user_defined.py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Replace </a:t>
            </a:r>
            <a:r>
              <a:rPr lang="en-US" altLang="zh-CN" sz="3200" dirty="0" err="1">
                <a:latin typeface="Arial" panose="020B0604020202020204" pitchFamily="34" charset="0"/>
                <a:cs typeface="Arial" panose="020B0604020202020204" pitchFamily="34" charset="0"/>
              </a:rPr>
              <a:t>ONNXModelParserStage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zh-CN" sz="32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WorkloadParserStage</a:t>
            </a: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Change </a:t>
            </a:r>
            <a:r>
              <a:rPr lang="en-US" altLang="zh-CN" sz="3200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dump_filename_pattern</a:t>
            </a:r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Change plotting </a:t>
            </a:r>
            <a:r>
              <a:rPr lang="en-US" altLang="zh-CN" sz="3200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save_path</a:t>
            </a: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24390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2: User-defined workload</a:t>
            </a: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AD81A99C-7AB6-5C38-2CCA-16508FB1E67C}"/>
              </a:ext>
            </a:extLst>
          </p:cNvPr>
          <p:cNvSpPr txBox="1"/>
          <p:nvPr/>
        </p:nvSpPr>
        <p:spPr>
          <a:xfrm>
            <a:off x="773880" y="1024926"/>
            <a:ext cx="114181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zh-CN" sz="3200" u="sng" dirty="0">
                <a:latin typeface="Arial" panose="020B0604020202020204" pitchFamily="34" charset="0"/>
                <a:cs typeface="Arial" panose="020B0604020202020204" pitchFamily="34" charset="0"/>
              </a:rPr>
              <a:t>Second experiment:</a:t>
            </a:r>
            <a:br>
              <a:rPr lang="en-US" altLang="zh-CN" sz="3200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zh-CN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model = “resnet18_first_layer”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accelerator = “</a:t>
            </a:r>
            <a:r>
              <a:rPr lang="en-US" altLang="zh-CN" sz="3200" dirty="0" err="1">
                <a:latin typeface="Arial" panose="020B0604020202020204" pitchFamily="34" charset="0"/>
                <a:cs typeface="Arial" panose="020B0604020202020204" pitchFamily="34" charset="0"/>
              </a:rPr>
              <a:t>zigzag.inputs.examples.hardware.TPU_like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mapping = “mapping”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Run lab2/main_user_defined.py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FD91E2-C64B-0E24-F5FD-2B6006E07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" y="5725655"/>
            <a:ext cx="12192000" cy="4820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07A09A-F59F-78F0-D4F6-76F2D97AF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" y="5734926"/>
            <a:ext cx="12192000" cy="4634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C4C39D-4251-37DB-7A42-9F8FF087E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19082"/>
            <a:ext cx="12192000" cy="49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40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Intermezzo: API</a:t>
            </a: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AD81A99C-7AB6-5C38-2CCA-16508FB1E67C}"/>
              </a:ext>
            </a:extLst>
          </p:cNvPr>
          <p:cNvSpPr txBox="1"/>
          <p:nvPr/>
        </p:nvSpPr>
        <p:spPr>
          <a:xfrm>
            <a:off x="773880" y="1024926"/>
            <a:ext cx="11125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ZigZag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is also distributed 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PyPI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API call for common use-case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DB5A6B-438A-7BC1-1205-C0771467B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280" y="3815920"/>
            <a:ext cx="6648450" cy="2514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249A87-3808-D522-D25F-24CE526D9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672" y="1875691"/>
            <a:ext cx="4000500" cy="276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A2C56A-2836-3B49-7DDA-DD143167C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280" y="3482545"/>
            <a:ext cx="6886575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56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Break</a:t>
            </a: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AD81A99C-7AB6-5C38-2CCA-16508FB1E67C}"/>
              </a:ext>
            </a:extLst>
          </p:cNvPr>
          <p:cNvSpPr txBox="1"/>
          <p:nvPr/>
        </p:nvSpPr>
        <p:spPr>
          <a:xfrm>
            <a:off x="773880" y="1024926"/>
            <a:ext cx="1112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Lab 3 &amp; 4 after the break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Start at 10.30 AM</a:t>
            </a:r>
          </a:p>
          <a:p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4224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3: Architectural impact</a:t>
            </a: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AD81A99C-7AB6-5C38-2CCA-16508FB1E67C}"/>
              </a:ext>
            </a:extLst>
          </p:cNvPr>
          <p:cNvSpPr txBox="1"/>
          <p:nvPr/>
        </p:nvSpPr>
        <p:spPr>
          <a:xfrm>
            <a:off x="773880" y="1024926"/>
            <a:ext cx="11125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Open lab3/inputs/hardware/c_k.py</a:t>
            </a:r>
          </a:p>
          <a:p>
            <a:pPr marL="971550" lvl="1" indent="-51435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Definition of multiplier array</a:t>
            </a:r>
          </a:p>
          <a:p>
            <a:pPr marL="971550" lvl="1" indent="-51435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Definition of memory hierarchy</a:t>
            </a:r>
          </a:p>
          <a:p>
            <a:pPr marL="971550" lvl="1" indent="-51435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Definition of core</a:t>
            </a:r>
          </a:p>
        </p:txBody>
      </p:sp>
    </p:spTree>
    <p:extLst>
      <p:ext uri="{BB962C8B-B14F-4D97-AF65-F5344CB8AC3E}">
        <p14:creationId xmlns:p14="http://schemas.microsoft.com/office/powerpoint/2010/main" val="5787499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3: c_k.py</a:t>
            </a:r>
          </a:p>
        </p:txBody>
      </p:sp>
      <p:sp>
        <p:nvSpPr>
          <p:cNvPr id="2" name="文本框 6">
            <a:extLst>
              <a:ext uri="{FF2B5EF4-FFF2-40B4-BE49-F238E27FC236}">
                <a16:creationId xmlns:a16="http://schemas.microsoft.com/office/drawing/2014/main" id="{6B2C43C7-8221-2110-1CE3-871CF53CD0CA}"/>
              </a:ext>
            </a:extLst>
          </p:cNvPr>
          <p:cNvSpPr txBox="1"/>
          <p:nvPr/>
        </p:nvSpPr>
        <p:spPr>
          <a:xfrm>
            <a:off x="3939849" y="859418"/>
            <a:ext cx="4312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err="1">
                <a:latin typeface="Arial" panose="020B0604020202020204" pitchFamily="34" charset="0"/>
                <a:cs typeface="Arial" panose="020B0604020202020204" pitchFamily="34" charset="0"/>
              </a:rPr>
              <a:t>memory_instances</a:t>
            </a:r>
            <a:endParaRPr lang="en-US" sz="3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5BFEF943-4054-D5B7-972C-08A37A22DBAF}"/>
              </a:ext>
            </a:extLst>
          </p:cNvPr>
          <p:cNvSpPr txBox="1"/>
          <p:nvPr/>
        </p:nvSpPr>
        <p:spPr>
          <a:xfrm>
            <a:off x="10503684" y="1571331"/>
            <a:ext cx="1143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dram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E0D9538-0E30-AFC8-46ED-40C4F82B34DA}"/>
              </a:ext>
            </a:extLst>
          </p:cNvPr>
          <p:cNvGrpSpPr/>
          <p:nvPr/>
        </p:nvGrpSpPr>
        <p:grpSpPr>
          <a:xfrm>
            <a:off x="1471017" y="2943583"/>
            <a:ext cx="245166" cy="464726"/>
            <a:chOff x="1715822" y="3051901"/>
            <a:chExt cx="245166" cy="464726"/>
          </a:xfrm>
        </p:grpSpPr>
        <p:sp>
          <p:nvSpPr>
            <p:cNvPr id="11" name="矩形 115">
              <a:extLst>
                <a:ext uri="{FF2B5EF4-FFF2-40B4-BE49-F238E27FC236}">
                  <a16:creationId xmlns:a16="http://schemas.microsoft.com/office/drawing/2014/main" id="{B4169C17-B106-AD55-244F-E7DAF26119E0}"/>
                </a:ext>
              </a:extLst>
            </p:cNvPr>
            <p:cNvSpPr/>
            <p:nvPr/>
          </p:nvSpPr>
          <p:spPr>
            <a:xfrm>
              <a:off x="1715822" y="3051901"/>
              <a:ext cx="245166" cy="46472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ea typeface="等线"/>
              </a:endParaRPr>
            </a:p>
          </p:txBody>
        </p:sp>
        <p:sp>
          <p:nvSpPr>
            <p:cNvPr id="12" name="Triângulo isósceles 243">
              <a:extLst>
                <a:ext uri="{FF2B5EF4-FFF2-40B4-BE49-F238E27FC236}">
                  <a16:creationId xmlns:a16="http://schemas.microsoft.com/office/drawing/2014/main" id="{7CE7ADF5-EB9C-C910-2562-38AD0C958DCE}"/>
                </a:ext>
              </a:extLst>
            </p:cNvPr>
            <p:cNvSpPr/>
            <p:nvPr/>
          </p:nvSpPr>
          <p:spPr>
            <a:xfrm rot="5400000" flipV="1">
              <a:off x="1857907" y="3410294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BAB9A7-B74A-3999-E0B5-77FB5A267EED}"/>
              </a:ext>
            </a:extLst>
          </p:cNvPr>
          <p:cNvGrpSpPr/>
          <p:nvPr/>
        </p:nvGrpSpPr>
        <p:grpSpPr>
          <a:xfrm>
            <a:off x="1435504" y="5073082"/>
            <a:ext cx="388643" cy="200455"/>
            <a:chOff x="2019739" y="6181815"/>
            <a:chExt cx="388643" cy="200455"/>
          </a:xfrm>
        </p:grpSpPr>
        <p:sp>
          <p:nvSpPr>
            <p:cNvPr id="15" name="矩形 117">
              <a:extLst>
                <a:ext uri="{FF2B5EF4-FFF2-40B4-BE49-F238E27FC236}">
                  <a16:creationId xmlns:a16="http://schemas.microsoft.com/office/drawing/2014/main" id="{380C65BA-6805-9069-5699-032FE71EDA78}"/>
                </a:ext>
              </a:extLst>
            </p:cNvPr>
            <p:cNvSpPr/>
            <p:nvPr/>
          </p:nvSpPr>
          <p:spPr>
            <a:xfrm>
              <a:off x="2019739" y="6181815"/>
              <a:ext cx="388643" cy="20045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dirty="0">
                <a:ea typeface="等线"/>
              </a:endParaRPr>
            </a:p>
          </p:txBody>
        </p:sp>
        <p:sp>
          <p:nvSpPr>
            <p:cNvPr id="16" name="Triângulo isósceles 3">
              <a:extLst>
                <a:ext uri="{FF2B5EF4-FFF2-40B4-BE49-F238E27FC236}">
                  <a16:creationId xmlns:a16="http://schemas.microsoft.com/office/drawing/2014/main" id="{70C902D1-A347-A52D-7F99-5DCA790D70CD}"/>
                </a:ext>
              </a:extLst>
            </p:cNvPr>
            <p:cNvSpPr/>
            <p:nvPr/>
          </p:nvSpPr>
          <p:spPr>
            <a:xfrm rot="5400000" flipV="1">
              <a:off x="2305266" y="6243927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7" name="矩形 115">
            <a:extLst>
              <a:ext uri="{FF2B5EF4-FFF2-40B4-BE49-F238E27FC236}">
                <a16:creationId xmlns:a16="http://schemas.microsoft.com/office/drawing/2014/main" id="{16CE44BF-C55F-5BC6-CB90-FE5203A3BE5F}"/>
              </a:ext>
            </a:extLst>
          </p:cNvPr>
          <p:cNvSpPr/>
          <p:nvPr/>
        </p:nvSpPr>
        <p:spPr>
          <a:xfrm>
            <a:off x="3126508" y="4988972"/>
            <a:ext cx="3760215" cy="2845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ea typeface="等线"/>
            </a:endParaRPr>
          </a:p>
        </p:txBody>
      </p:sp>
      <p:sp>
        <p:nvSpPr>
          <p:cNvPr id="18" name="矩形 84">
            <a:extLst>
              <a:ext uri="{FF2B5EF4-FFF2-40B4-BE49-F238E27FC236}">
                <a16:creationId xmlns:a16="http://schemas.microsoft.com/office/drawing/2014/main" id="{C1765A5A-3E05-7C3F-C429-49C72E5AE86A}"/>
              </a:ext>
            </a:extLst>
          </p:cNvPr>
          <p:cNvSpPr/>
          <p:nvPr/>
        </p:nvSpPr>
        <p:spPr>
          <a:xfrm>
            <a:off x="9231613" y="2943583"/>
            <a:ext cx="462804" cy="338609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8500">
                  <a:srgbClr val="ABC0E4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en-US" altLang="zh-CN" dirty="0">
              <a:ea typeface="等线"/>
              <a:cs typeface="Calibri"/>
            </a:endParaRPr>
          </a:p>
        </p:txBody>
      </p:sp>
      <p:sp>
        <p:nvSpPr>
          <p:cNvPr id="19" name="矩形 115">
            <a:extLst>
              <a:ext uri="{FF2B5EF4-FFF2-40B4-BE49-F238E27FC236}">
                <a16:creationId xmlns:a16="http://schemas.microsoft.com/office/drawing/2014/main" id="{8F70C7FD-34D9-BA9B-91D7-C16DFDBC9CEF}"/>
              </a:ext>
            </a:extLst>
          </p:cNvPr>
          <p:cNvSpPr/>
          <p:nvPr/>
        </p:nvSpPr>
        <p:spPr>
          <a:xfrm>
            <a:off x="3126508" y="3069529"/>
            <a:ext cx="3753062" cy="2845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ea typeface="等线"/>
            </a:endParaRPr>
          </a:p>
        </p:txBody>
      </p:sp>
      <p:sp>
        <p:nvSpPr>
          <p:cNvPr id="20" name="矩形 84">
            <a:extLst>
              <a:ext uri="{FF2B5EF4-FFF2-40B4-BE49-F238E27FC236}">
                <a16:creationId xmlns:a16="http://schemas.microsoft.com/office/drawing/2014/main" id="{4F657553-ECC4-27AA-C351-B6D2EDFE80C8}"/>
              </a:ext>
            </a:extLst>
          </p:cNvPr>
          <p:cNvSpPr/>
          <p:nvPr/>
        </p:nvSpPr>
        <p:spPr>
          <a:xfrm>
            <a:off x="7492550" y="2943583"/>
            <a:ext cx="462804" cy="33814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8500">
                  <a:srgbClr val="ABC0E4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en-US" altLang="zh-CN" dirty="0">
              <a:ea typeface="等线"/>
              <a:cs typeface="Calibri"/>
            </a:endParaRPr>
          </a:p>
        </p:txBody>
      </p:sp>
      <p:sp>
        <p:nvSpPr>
          <p:cNvPr id="21" name="矩形 84">
            <a:extLst>
              <a:ext uri="{FF2B5EF4-FFF2-40B4-BE49-F238E27FC236}">
                <a16:creationId xmlns:a16="http://schemas.microsoft.com/office/drawing/2014/main" id="{3C25E819-5D22-21FA-6A58-F88A171CF384}"/>
              </a:ext>
            </a:extLst>
          </p:cNvPr>
          <p:cNvSpPr/>
          <p:nvPr/>
        </p:nvSpPr>
        <p:spPr>
          <a:xfrm>
            <a:off x="10810708" y="2177467"/>
            <a:ext cx="557090" cy="463771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en-US" altLang="zh-CN" sz="2400" dirty="0">
              <a:ea typeface="等线"/>
              <a:cs typeface="Calibri"/>
            </a:endParaRPr>
          </a:p>
        </p:txBody>
      </p:sp>
      <p:sp>
        <p:nvSpPr>
          <p:cNvPr id="23" name="文本框 6">
            <a:extLst>
              <a:ext uri="{FF2B5EF4-FFF2-40B4-BE49-F238E27FC236}">
                <a16:creationId xmlns:a16="http://schemas.microsoft.com/office/drawing/2014/main" id="{F1AACC86-1FE0-21DF-D529-371E5A0EAE52}"/>
              </a:ext>
            </a:extLst>
          </p:cNvPr>
          <p:cNvSpPr txBox="1"/>
          <p:nvPr/>
        </p:nvSpPr>
        <p:spPr>
          <a:xfrm>
            <a:off x="926697" y="2231883"/>
            <a:ext cx="1354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rf_1B</a:t>
            </a:r>
          </a:p>
        </p:txBody>
      </p:sp>
      <p:sp>
        <p:nvSpPr>
          <p:cNvPr id="24" name="文本框 6">
            <a:extLst>
              <a:ext uri="{FF2B5EF4-FFF2-40B4-BE49-F238E27FC236}">
                <a16:creationId xmlns:a16="http://schemas.microsoft.com/office/drawing/2014/main" id="{CCE072FF-31A8-78DD-80DA-4D2E35EE1849}"/>
              </a:ext>
            </a:extLst>
          </p:cNvPr>
          <p:cNvSpPr txBox="1"/>
          <p:nvPr/>
        </p:nvSpPr>
        <p:spPr>
          <a:xfrm>
            <a:off x="926697" y="4454543"/>
            <a:ext cx="1354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rf_4B</a:t>
            </a:r>
          </a:p>
        </p:txBody>
      </p:sp>
      <p:sp>
        <p:nvSpPr>
          <p:cNvPr id="25" name="文本框 6">
            <a:extLst>
              <a:ext uri="{FF2B5EF4-FFF2-40B4-BE49-F238E27FC236}">
                <a16:creationId xmlns:a16="http://schemas.microsoft.com/office/drawing/2014/main" id="{340A6AAE-D0B5-DF12-FC59-8B997FC31A13}"/>
              </a:ext>
            </a:extLst>
          </p:cNvPr>
          <p:cNvSpPr txBox="1"/>
          <p:nvPr/>
        </p:nvSpPr>
        <p:spPr>
          <a:xfrm>
            <a:off x="4296334" y="2424605"/>
            <a:ext cx="1354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l1_w</a:t>
            </a:r>
          </a:p>
        </p:txBody>
      </p:sp>
      <p:sp>
        <p:nvSpPr>
          <p:cNvPr id="26" name="文本框 6">
            <a:extLst>
              <a:ext uri="{FF2B5EF4-FFF2-40B4-BE49-F238E27FC236}">
                <a16:creationId xmlns:a16="http://schemas.microsoft.com/office/drawing/2014/main" id="{F4999A13-4F3F-31EC-A141-C0F4AF0414ED}"/>
              </a:ext>
            </a:extLst>
          </p:cNvPr>
          <p:cNvSpPr txBox="1"/>
          <p:nvPr/>
        </p:nvSpPr>
        <p:spPr>
          <a:xfrm>
            <a:off x="4303487" y="4343355"/>
            <a:ext cx="1354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l2_w</a:t>
            </a:r>
          </a:p>
        </p:txBody>
      </p:sp>
      <p:sp>
        <p:nvSpPr>
          <p:cNvPr id="27" name="文本框 6">
            <a:extLst>
              <a:ext uri="{FF2B5EF4-FFF2-40B4-BE49-F238E27FC236}">
                <a16:creationId xmlns:a16="http://schemas.microsoft.com/office/drawing/2014/main" id="{9E05227F-AD46-225E-E445-A56359352B35}"/>
              </a:ext>
            </a:extLst>
          </p:cNvPr>
          <p:cNvSpPr txBox="1"/>
          <p:nvPr/>
        </p:nvSpPr>
        <p:spPr>
          <a:xfrm>
            <a:off x="7020824" y="2290140"/>
            <a:ext cx="1354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l1_io</a:t>
            </a:r>
          </a:p>
        </p:txBody>
      </p:sp>
      <p:sp>
        <p:nvSpPr>
          <p:cNvPr id="28" name="文本框 6">
            <a:extLst>
              <a:ext uri="{FF2B5EF4-FFF2-40B4-BE49-F238E27FC236}">
                <a16:creationId xmlns:a16="http://schemas.microsoft.com/office/drawing/2014/main" id="{34D7F582-CA97-0E23-D7C6-BA0DD265C6A7}"/>
              </a:ext>
            </a:extLst>
          </p:cNvPr>
          <p:cNvSpPr txBox="1"/>
          <p:nvPr/>
        </p:nvSpPr>
        <p:spPr>
          <a:xfrm>
            <a:off x="8771981" y="2290140"/>
            <a:ext cx="1354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l2_io</a:t>
            </a:r>
          </a:p>
        </p:txBody>
      </p:sp>
    </p:spTree>
    <p:extLst>
      <p:ext uri="{BB962C8B-B14F-4D97-AF65-F5344CB8AC3E}">
        <p14:creationId xmlns:p14="http://schemas.microsoft.com/office/powerpoint/2010/main" val="3597779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ZigZag Project</a:t>
            </a:r>
          </a:p>
        </p:txBody>
      </p:sp>
      <p:pic>
        <p:nvPicPr>
          <p:cNvPr id="2" name="图片 7">
            <a:extLst>
              <a:ext uri="{FF2B5EF4-FFF2-40B4-BE49-F238E27FC236}">
                <a16:creationId xmlns:a16="http://schemas.microsoft.com/office/drawing/2014/main" id="{2BC52919-95A7-0FAC-DBDB-565722845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218" y="2371159"/>
            <a:ext cx="1234755" cy="1646340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261215A1-0953-13A1-EBE1-3D9D82561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660" y="4643778"/>
            <a:ext cx="1271106" cy="164634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237AABC3-97FC-93CE-1F1E-394848A32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72" y="4634051"/>
            <a:ext cx="1234754" cy="1646339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77CB3200-0222-2CCD-085B-5E1A03F70AD2}"/>
              </a:ext>
            </a:extLst>
          </p:cNvPr>
          <p:cNvSpPr txBox="1"/>
          <p:nvPr/>
        </p:nvSpPr>
        <p:spPr>
          <a:xfrm>
            <a:off x="5062023" y="6337251"/>
            <a:ext cx="18064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Linyan Mei</a:t>
            </a:r>
          </a:p>
        </p:txBody>
      </p:sp>
      <p:sp>
        <p:nvSpPr>
          <p:cNvPr id="9" name="文本框 12">
            <a:extLst>
              <a:ext uri="{FF2B5EF4-FFF2-40B4-BE49-F238E27FC236}">
                <a16:creationId xmlns:a16="http://schemas.microsoft.com/office/drawing/2014/main" id="{4BE00C9F-2A27-7F43-71BB-23E703BD479C}"/>
              </a:ext>
            </a:extLst>
          </p:cNvPr>
          <p:cNvSpPr txBox="1"/>
          <p:nvPr/>
        </p:nvSpPr>
        <p:spPr>
          <a:xfrm>
            <a:off x="2574748" y="4166431"/>
            <a:ext cx="24196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Pouya Houshmand</a:t>
            </a:r>
          </a:p>
        </p:txBody>
      </p:sp>
      <p:sp>
        <p:nvSpPr>
          <p:cNvPr id="10" name="文本框 13">
            <a:extLst>
              <a:ext uri="{FF2B5EF4-FFF2-40B4-BE49-F238E27FC236}">
                <a16:creationId xmlns:a16="http://schemas.microsoft.com/office/drawing/2014/main" id="{A258B0AB-3725-C6C3-486D-276187ACC9BD}"/>
              </a:ext>
            </a:extLst>
          </p:cNvPr>
          <p:cNvSpPr txBox="1"/>
          <p:nvPr/>
        </p:nvSpPr>
        <p:spPr>
          <a:xfrm>
            <a:off x="2861191" y="6338827"/>
            <a:ext cx="17548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Arne Symons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E11E58-1C41-1095-DD16-20131E2EEC8D}"/>
              </a:ext>
            </a:extLst>
          </p:cNvPr>
          <p:cNvSpPr txBox="1"/>
          <p:nvPr/>
        </p:nvSpPr>
        <p:spPr>
          <a:xfrm>
            <a:off x="559919" y="875157"/>
            <a:ext cx="6096740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Project started Dec. 2018</a:t>
            </a:r>
          </a:p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Many contributors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49DC20-1C41-C35A-0E3A-AAA197CD3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369" y="2371161"/>
            <a:ext cx="1234754" cy="164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5A80C7-D2A9-9176-9FFF-3D265A9633BF}"/>
              </a:ext>
            </a:extLst>
          </p:cNvPr>
          <p:cNvSpPr txBox="1"/>
          <p:nvPr/>
        </p:nvSpPr>
        <p:spPr>
          <a:xfrm>
            <a:off x="5084850" y="4175098"/>
            <a:ext cx="21450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Steven Colleman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10D3A8B7-8F51-E9DE-7C62-3B0FF5EB0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503" y="2392361"/>
            <a:ext cx="1223100" cy="162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97E2974-BC22-79E2-4A7B-925530370E3F}"/>
              </a:ext>
            </a:extLst>
          </p:cNvPr>
          <p:cNvSpPr txBox="1"/>
          <p:nvPr/>
        </p:nvSpPr>
        <p:spPr>
          <a:xfrm>
            <a:off x="9473277" y="4175098"/>
            <a:ext cx="24261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Guilherme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Paim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Koen Goetschalckx">
            <a:extLst>
              <a:ext uri="{FF2B5EF4-FFF2-40B4-BE49-F238E27FC236}">
                <a16:creationId xmlns:a16="http://schemas.microsoft.com/office/drawing/2014/main" id="{408C7632-3F97-3828-EF91-9DE2521FF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28" y="4653917"/>
            <a:ext cx="1501810" cy="157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DCB4F22-4113-FB9B-B7D2-729D3622978F}"/>
              </a:ext>
            </a:extLst>
          </p:cNvPr>
          <p:cNvSpPr txBox="1"/>
          <p:nvPr/>
        </p:nvSpPr>
        <p:spPr>
          <a:xfrm>
            <a:off x="490172" y="6333374"/>
            <a:ext cx="19939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Koen Goetschalckx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11336319-754D-3F3C-9A62-05D57A763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27" y="2345103"/>
            <a:ext cx="1254296" cy="167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22CB8B2-DBD5-0F86-6C4E-0976FC4EC901}"/>
              </a:ext>
            </a:extLst>
          </p:cNvPr>
          <p:cNvSpPr txBox="1"/>
          <p:nvPr/>
        </p:nvSpPr>
        <p:spPr>
          <a:xfrm>
            <a:off x="462021" y="4166431"/>
            <a:ext cx="23442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Prof. Marian Verhelst</a:t>
            </a:r>
            <a:endParaRPr lang="en-GB" sz="1600" dirty="0"/>
          </a:p>
        </p:txBody>
      </p:sp>
      <p:pic>
        <p:nvPicPr>
          <p:cNvPr id="1034" name="Picture 10" descr="Jain Vikram">
            <a:extLst>
              <a:ext uri="{FF2B5EF4-FFF2-40B4-BE49-F238E27FC236}">
                <a16:creationId xmlns:a16="http://schemas.microsoft.com/office/drawing/2014/main" id="{C4B4E089-2582-F79F-57BD-D4AEF69AB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763" y="2386699"/>
            <a:ext cx="1223100" cy="16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506CD38-915E-FC08-D54A-506D879A9E33}"/>
              </a:ext>
            </a:extLst>
          </p:cNvPr>
          <p:cNvSpPr txBox="1"/>
          <p:nvPr/>
        </p:nvSpPr>
        <p:spPr>
          <a:xfrm>
            <a:off x="7621696" y="4166431"/>
            <a:ext cx="18515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Vikram Jain</a:t>
            </a:r>
          </a:p>
        </p:txBody>
      </p:sp>
      <p:sp>
        <p:nvSpPr>
          <p:cNvPr id="27" name="文本框 11">
            <a:extLst>
              <a:ext uri="{FF2B5EF4-FFF2-40B4-BE49-F238E27FC236}">
                <a16:creationId xmlns:a16="http://schemas.microsoft.com/office/drawing/2014/main" id="{7AB73640-0B82-AD5F-B34C-AA92E941917A}"/>
              </a:ext>
            </a:extLst>
          </p:cNvPr>
          <p:cNvSpPr txBox="1"/>
          <p:nvPr/>
        </p:nvSpPr>
        <p:spPr>
          <a:xfrm>
            <a:off x="7058294" y="6332904"/>
            <a:ext cx="21623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Victor JUNG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ETHz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	</a:t>
            </a:r>
          </a:p>
        </p:txBody>
      </p:sp>
      <p:sp>
        <p:nvSpPr>
          <p:cNvPr id="29" name="文本框 11">
            <a:extLst>
              <a:ext uri="{FF2B5EF4-FFF2-40B4-BE49-F238E27FC236}">
                <a16:creationId xmlns:a16="http://schemas.microsoft.com/office/drawing/2014/main" id="{EC482178-98F0-1E94-87BA-C6429EB94561}"/>
              </a:ext>
            </a:extLst>
          </p:cNvPr>
          <p:cNvSpPr txBox="1"/>
          <p:nvPr/>
        </p:nvSpPr>
        <p:spPr>
          <a:xfrm>
            <a:off x="9374503" y="6338659"/>
            <a:ext cx="21623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dirty="0">
                <a:effectLst/>
                <a:latin typeface="Arial" panose="020B0604020202020204" pitchFamily="34" charset="0"/>
              </a:rPr>
              <a:t>Sebastian Karl (TUM)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30" name="821979D1-EABF-4079-8022-BE3AFE613CF3">
            <a:extLst>
              <a:ext uri="{FF2B5EF4-FFF2-40B4-BE49-F238E27FC236}">
                <a16:creationId xmlns:a16="http://schemas.microsoft.com/office/drawing/2014/main" id="{3364A134-6590-7842-984A-85E81DDC5952}"/>
              </a:ext>
            </a:extLst>
          </p:cNvPr>
          <p:cNvPicPr>
            <a:picLocks noChangeAspect="1"/>
          </p:cNvPicPr>
          <p:nvPr/>
        </p:nvPicPr>
        <p:blipFill rotWithShape="1"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9" t="9855" r="22487" b="24579"/>
          <a:stretch>
            <a:fillRect/>
          </a:stretch>
        </p:blipFill>
        <p:spPr bwMode="auto">
          <a:xfrm>
            <a:off x="7565329" y="4647145"/>
            <a:ext cx="1133967" cy="162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988C21FB-AEC6-4D59-978C-E70014920C37">
            <a:extLst>
              <a:ext uri="{FF2B5EF4-FFF2-40B4-BE49-F238E27FC236}">
                <a16:creationId xmlns:a16="http://schemas.microsoft.com/office/drawing/2014/main" id="{B13E0F49-11CA-4FF2-F1CE-377F8CE7B1FC}"/>
              </a:ext>
            </a:extLst>
          </p:cNvPr>
          <p:cNvPicPr>
            <a:picLocks noChangeAspect="1"/>
          </p:cNvPicPr>
          <p:nvPr/>
        </p:nvPicPr>
        <p:blipFill rotWithShape="1"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6" t="17197" r="28133" b="29837"/>
          <a:stretch>
            <a:fillRect/>
          </a:stretch>
        </p:blipFill>
        <p:spPr bwMode="auto">
          <a:xfrm>
            <a:off x="9712859" y="4671251"/>
            <a:ext cx="1222209" cy="16201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2499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3: c_k.py</a:t>
            </a:r>
          </a:p>
        </p:txBody>
      </p:sp>
      <p:cxnSp>
        <p:nvCxnSpPr>
          <p:cNvPr id="14" name="Conector de Seta Reta 159">
            <a:extLst>
              <a:ext uri="{FF2B5EF4-FFF2-40B4-BE49-F238E27FC236}">
                <a16:creationId xmlns:a16="http://schemas.microsoft.com/office/drawing/2014/main" id="{00C37562-8D8E-35B7-2FCB-4FFD3A423BFF}"/>
              </a:ext>
            </a:extLst>
          </p:cNvPr>
          <p:cNvCxnSpPr/>
          <p:nvPr/>
        </p:nvCxnSpPr>
        <p:spPr>
          <a:xfrm flipH="1">
            <a:off x="7936673" y="2924408"/>
            <a:ext cx="8936" cy="3379735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CaixaDeTexto 50">
            <a:extLst>
              <a:ext uri="{FF2B5EF4-FFF2-40B4-BE49-F238E27FC236}">
                <a16:creationId xmlns:a16="http://schemas.microsoft.com/office/drawing/2014/main" id="{A39D43A6-813A-15FF-959A-85AA9589EA53}"/>
              </a:ext>
            </a:extLst>
          </p:cNvPr>
          <p:cNvSpPr txBox="1"/>
          <p:nvPr/>
        </p:nvSpPr>
        <p:spPr>
          <a:xfrm rot="2340000">
            <a:off x="6110654" y="4466953"/>
            <a:ext cx="681726" cy="548243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40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.....</a:t>
            </a:r>
          </a:p>
        </p:txBody>
      </p:sp>
      <p:sp>
        <p:nvSpPr>
          <p:cNvPr id="41" name="矩形 74">
            <a:extLst>
              <a:ext uri="{FF2B5EF4-FFF2-40B4-BE49-F238E27FC236}">
                <a16:creationId xmlns:a16="http://schemas.microsoft.com/office/drawing/2014/main" id="{07E7BB9B-E65A-8BFF-9D05-DFB0DDB18C47}"/>
              </a:ext>
            </a:extLst>
          </p:cNvPr>
          <p:cNvSpPr/>
          <p:nvPr/>
        </p:nvSpPr>
        <p:spPr>
          <a:xfrm>
            <a:off x="4041324" y="4639155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43" name="矩形 118">
            <a:extLst>
              <a:ext uri="{FF2B5EF4-FFF2-40B4-BE49-F238E27FC236}">
                <a16:creationId xmlns:a16="http://schemas.microsoft.com/office/drawing/2014/main" id="{9851F487-5C13-79C2-6875-A1CA408B36F7}"/>
              </a:ext>
            </a:extLst>
          </p:cNvPr>
          <p:cNvSpPr/>
          <p:nvPr/>
        </p:nvSpPr>
        <p:spPr>
          <a:xfrm>
            <a:off x="4552178" y="467436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45" name="矩形 74">
            <a:extLst>
              <a:ext uri="{FF2B5EF4-FFF2-40B4-BE49-F238E27FC236}">
                <a16:creationId xmlns:a16="http://schemas.microsoft.com/office/drawing/2014/main" id="{9636124B-0633-DC80-1BEB-A5EE206346F7}"/>
              </a:ext>
            </a:extLst>
          </p:cNvPr>
          <p:cNvSpPr/>
          <p:nvPr/>
        </p:nvSpPr>
        <p:spPr>
          <a:xfrm>
            <a:off x="4993391" y="4638253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47" name="矩形 118">
            <a:extLst>
              <a:ext uri="{FF2B5EF4-FFF2-40B4-BE49-F238E27FC236}">
                <a16:creationId xmlns:a16="http://schemas.microsoft.com/office/drawing/2014/main" id="{6E92CAE1-DDBC-DBE8-00F4-AAEE049BF78C}"/>
              </a:ext>
            </a:extLst>
          </p:cNvPr>
          <p:cNvSpPr/>
          <p:nvPr/>
        </p:nvSpPr>
        <p:spPr>
          <a:xfrm>
            <a:off x="5504244" y="4673462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49" name="矩形 74">
            <a:extLst>
              <a:ext uri="{FF2B5EF4-FFF2-40B4-BE49-F238E27FC236}">
                <a16:creationId xmlns:a16="http://schemas.microsoft.com/office/drawing/2014/main" id="{59634FCB-2B29-6361-16B7-DDC2F4A3B35D}"/>
              </a:ext>
            </a:extLst>
          </p:cNvPr>
          <p:cNvSpPr/>
          <p:nvPr/>
        </p:nvSpPr>
        <p:spPr>
          <a:xfrm>
            <a:off x="4041323" y="5507973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51" name="矩形 118">
            <a:extLst>
              <a:ext uri="{FF2B5EF4-FFF2-40B4-BE49-F238E27FC236}">
                <a16:creationId xmlns:a16="http://schemas.microsoft.com/office/drawing/2014/main" id="{46BB7CB1-8724-0B03-CC2C-35609B478B25}"/>
              </a:ext>
            </a:extLst>
          </p:cNvPr>
          <p:cNvSpPr/>
          <p:nvPr/>
        </p:nvSpPr>
        <p:spPr>
          <a:xfrm>
            <a:off x="4552177" y="5543182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53" name="矩形 74">
            <a:extLst>
              <a:ext uri="{FF2B5EF4-FFF2-40B4-BE49-F238E27FC236}">
                <a16:creationId xmlns:a16="http://schemas.microsoft.com/office/drawing/2014/main" id="{0FBAEC9F-C132-20E2-21D7-0F1D90CF1BC3}"/>
              </a:ext>
            </a:extLst>
          </p:cNvPr>
          <p:cNvSpPr/>
          <p:nvPr/>
        </p:nvSpPr>
        <p:spPr>
          <a:xfrm>
            <a:off x="4993390" y="5507972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55" name="矩形 118">
            <a:extLst>
              <a:ext uri="{FF2B5EF4-FFF2-40B4-BE49-F238E27FC236}">
                <a16:creationId xmlns:a16="http://schemas.microsoft.com/office/drawing/2014/main" id="{664DBF51-113C-CA0C-3779-7ACF872D514E}"/>
              </a:ext>
            </a:extLst>
          </p:cNvPr>
          <p:cNvSpPr/>
          <p:nvPr/>
        </p:nvSpPr>
        <p:spPr>
          <a:xfrm>
            <a:off x="5504244" y="5543181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57" name="CaixaDeTexto 49">
            <a:extLst>
              <a:ext uri="{FF2B5EF4-FFF2-40B4-BE49-F238E27FC236}">
                <a16:creationId xmlns:a16="http://schemas.microsoft.com/office/drawing/2014/main" id="{A03C2554-FEFA-5C05-4A6A-9865316CFFDD}"/>
              </a:ext>
            </a:extLst>
          </p:cNvPr>
          <p:cNvSpPr txBox="1"/>
          <p:nvPr/>
        </p:nvSpPr>
        <p:spPr>
          <a:xfrm>
            <a:off x="5994218" y="4902164"/>
            <a:ext cx="999081" cy="548243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40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.....</a:t>
            </a:r>
          </a:p>
        </p:txBody>
      </p:sp>
      <p:sp>
        <p:nvSpPr>
          <p:cNvPr id="58" name="矩形 74">
            <a:extLst>
              <a:ext uri="{FF2B5EF4-FFF2-40B4-BE49-F238E27FC236}">
                <a16:creationId xmlns:a16="http://schemas.microsoft.com/office/drawing/2014/main" id="{E94B7B9B-6D94-5D27-EBF3-C6A78F806E31}"/>
              </a:ext>
            </a:extLst>
          </p:cNvPr>
          <p:cNvSpPr/>
          <p:nvPr/>
        </p:nvSpPr>
        <p:spPr>
          <a:xfrm>
            <a:off x="6932787" y="4641389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61" name="矩形 74">
            <a:extLst>
              <a:ext uri="{FF2B5EF4-FFF2-40B4-BE49-F238E27FC236}">
                <a16:creationId xmlns:a16="http://schemas.microsoft.com/office/drawing/2014/main" id="{78A9D080-01ED-4142-1F6D-20D0AE69898E}"/>
              </a:ext>
            </a:extLst>
          </p:cNvPr>
          <p:cNvSpPr/>
          <p:nvPr/>
        </p:nvSpPr>
        <p:spPr>
          <a:xfrm>
            <a:off x="6944541" y="5519657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64" name="矩形 118">
            <a:extLst>
              <a:ext uri="{FF2B5EF4-FFF2-40B4-BE49-F238E27FC236}">
                <a16:creationId xmlns:a16="http://schemas.microsoft.com/office/drawing/2014/main" id="{3894630A-39F1-89F4-6B38-7A18D9D00768}"/>
              </a:ext>
            </a:extLst>
          </p:cNvPr>
          <p:cNvSpPr/>
          <p:nvPr/>
        </p:nvSpPr>
        <p:spPr>
          <a:xfrm>
            <a:off x="7443640" y="4676598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65" name="矩形 118">
            <a:extLst>
              <a:ext uri="{FF2B5EF4-FFF2-40B4-BE49-F238E27FC236}">
                <a16:creationId xmlns:a16="http://schemas.microsoft.com/office/drawing/2014/main" id="{107EE554-2C83-AAAA-6280-94B142D52AD5}"/>
              </a:ext>
            </a:extLst>
          </p:cNvPr>
          <p:cNvSpPr/>
          <p:nvPr/>
        </p:nvSpPr>
        <p:spPr>
          <a:xfrm>
            <a:off x="7455393" y="5554866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67" name="矩形 74">
            <a:extLst>
              <a:ext uri="{FF2B5EF4-FFF2-40B4-BE49-F238E27FC236}">
                <a16:creationId xmlns:a16="http://schemas.microsoft.com/office/drawing/2014/main" id="{1638EAA3-AA29-4EAE-2C2D-0D4A40C8FE3F}"/>
              </a:ext>
            </a:extLst>
          </p:cNvPr>
          <p:cNvSpPr/>
          <p:nvPr/>
        </p:nvSpPr>
        <p:spPr>
          <a:xfrm>
            <a:off x="5982533" y="5513814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69" name="矩形 118">
            <a:extLst>
              <a:ext uri="{FF2B5EF4-FFF2-40B4-BE49-F238E27FC236}">
                <a16:creationId xmlns:a16="http://schemas.microsoft.com/office/drawing/2014/main" id="{265E4B45-C2D8-5CF3-1450-B091496FD563}"/>
              </a:ext>
            </a:extLst>
          </p:cNvPr>
          <p:cNvSpPr/>
          <p:nvPr/>
        </p:nvSpPr>
        <p:spPr>
          <a:xfrm>
            <a:off x="6493386" y="5549023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72" name="矩形 74">
            <a:extLst>
              <a:ext uri="{FF2B5EF4-FFF2-40B4-BE49-F238E27FC236}">
                <a16:creationId xmlns:a16="http://schemas.microsoft.com/office/drawing/2014/main" id="{D80AC821-6DC4-62EE-97BC-73C614FDD58D}"/>
              </a:ext>
            </a:extLst>
          </p:cNvPr>
          <p:cNvSpPr/>
          <p:nvPr/>
        </p:nvSpPr>
        <p:spPr>
          <a:xfrm>
            <a:off x="4041324" y="3760888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74" name="矩形 118">
            <a:extLst>
              <a:ext uri="{FF2B5EF4-FFF2-40B4-BE49-F238E27FC236}">
                <a16:creationId xmlns:a16="http://schemas.microsoft.com/office/drawing/2014/main" id="{9264EAB4-8A18-CA5F-6C25-C09860AECB7B}"/>
              </a:ext>
            </a:extLst>
          </p:cNvPr>
          <p:cNvSpPr/>
          <p:nvPr/>
        </p:nvSpPr>
        <p:spPr>
          <a:xfrm>
            <a:off x="4552178" y="3796096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76" name="矩形 74">
            <a:extLst>
              <a:ext uri="{FF2B5EF4-FFF2-40B4-BE49-F238E27FC236}">
                <a16:creationId xmlns:a16="http://schemas.microsoft.com/office/drawing/2014/main" id="{43D2BFD8-D2B5-BF36-9100-4E7DFB6904E8}"/>
              </a:ext>
            </a:extLst>
          </p:cNvPr>
          <p:cNvSpPr/>
          <p:nvPr/>
        </p:nvSpPr>
        <p:spPr>
          <a:xfrm>
            <a:off x="4993391" y="3766729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78" name="矩形 118">
            <a:extLst>
              <a:ext uri="{FF2B5EF4-FFF2-40B4-BE49-F238E27FC236}">
                <a16:creationId xmlns:a16="http://schemas.microsoft.com/office/drawing/2014/main" id="{DE1B83B2-62F3-E1EF-4A09-9F9BDE6F5313}"/>
              </a:ext>
            </a:extLst>
          </p:cNvPr>
          <p:cNvSpPr/>
          <p:nvPr/>
        </p:nvSpPr>
        <p:spPr>
          <a:xfrm>
            <a:off x="5504245" y="3801938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80" name="矩形 74">
            <a:extLst>
              <a:ext uri="{FF2B5EF4-FFF2-40B4-BE49-F238E27FC236}">
                <a16:creationId xmlns:a16="http://schemas.microsoft.com/office/drawing/2014/main" id="{FAAEB165-AC3A-AF1A-5183-83B695F5205B}"/>
              </a:ext>
            </a:extLst>
          </p:cNvPr>
          <p:cNvSpPr/>
          <p:nvPr/>
        </p:nvSpPr>
        <p:spPr>
          <a:xfrm>
            <a:off x="6932787" y="3766746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83" name="矩形 118">
            <a:extLst>
              <a:ext uri="{FF2B5EF4-FFF2-40B4-BE49-F238E27FC236}">
                <a16:creationId xmlns:a16="http://schemas.microsoft.com/office/drawing/2014/main" id="{E0FD237D-0F80-89F9-B089-BDF68A6B2F2A}"/>
              </a:ext>
            </a:extLst>
          </p:cNvPr>
          <p:cNvSpPr/>
          <p:nvPr/>
        </p:nvSpPr>
        <p:spPr>
          <a:xfrm>
            <a:off x="7443640" y="380195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84" name="矩形 74">
            <a:extLst>
              <a:ext uri="{FF2B5EF4-FFF2-40B4-BE49-F238E27FC236}">
                <a16:creationId xmlns:a16="http://schemas.microsoft.com/office/drawing/2014/main" id="{8B49AF90-6E49-162F-1267-8EADE8D5222C}"/>
              </a:ext>
            </a:extLst>
          </p:cNvPr>
          <p:cNvSpPr/>
          <p:nvPr/>
        </p:nvSpPr>
        <p:spPr>
          <a:xfrm>
            <a:off x="6002862" y="3770486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86" name="矩形 118">
            <a:extLst>
              <a:ext uri="{FF2B5EF4-FFF2-40B4-BE49-F238E27FC236}">
                <a16:creationId xmlns:a16="http://schemas.microsoft.com/office/drawing/2014/main" id="{100C3733-D7B0-3F6D-D938-6016D68D2B08}"/>
              </a:ext>
            </a:extLst>
          </p:cNvPr>
          <p:cNvSpPr/>
          <p:nvPr/>
        </p:nvSpPr>
        <p:spPr>
          <a:xfrm>
            <a:off x="6488417" y="3805976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cxnSp>
        <p:nvCxnSpPr>
          <p:cNvPr id="89" name="Conector de Seta Reta 162">
            <a:extLst>
              <a:ext uri="{FF2B5EF4-FFF2-40B4-BE49-F238E27FC236}">
                <a16:creationId xmlns:a16="http://schemas.microsoft.com/office/drawing/2014/main" id="{F41B5F09-CE79-4021-4CD5-8DE1C329EB54}"/>
              </a:ext>
            </a:extLst>
          </p:cNvPr>
          <p:cNvCxnSpPr>
            <a:cxnSpLocks/>
          </p:cNvCxnSpPr>
          <p:nvPr/>
        </p:nvCxnSpPr>
        <p:spPr>
          <a:xfrm flipH="1">
            <a:off x="4046208" y="2801866"/>
            <a:ext cx="3760215" cy="1903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1" name="矩形 74">
            <a:extLst>
              <a:ext uri="{FF2B5EF4-FFF2-40B4-BE49-F238E27FC236}">
                <a16:creationId xmlns:a16="http://schemas.microsoft.com/office/drawing/2014/main" id="{E49CACB2-3CD1-720B-7B4B-4005E42B3CA7}"/>
              </a:ext>
            </a:extLst>
          </p:cNvPr>
          <p:cNvSpPr/>
          <p:nvPr/>
        </p:nvSpPr>
        <p:spPr>
          <a:xfrm>
            <a:off x="4999269" y="2907795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93" name="矩形 118">
            <a:extLst>
              <a:ext uri="{FF2B5EF4-FFF2-40B4-BE49-F238E27FC236}">
                <a16:creationId xmlns:a16="http://schemas.microsoft.com/office/drawing/2014/main" id="{258387D2-6F7D-500D-6B5D-91672987F174}"/>
              </a:ext>
            </a:extLst>
          </p:cNvPr>
          <p:cNvSpPr/>
          <p:nvPr/>
        </p:nvSpPr>
        <p:spPr>
          <a:xfrm>
            <a:off x="5510123" y="294300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95" name="矩形 74">
            <a:extLst>
              <a:ext uri="{FF2B5EF4-FFF2-40B4-BE49-F238E27FC236}">
                <a16:creationId xmlns:a16="http://schemas.microsoft.com/office/drawing/2014/main" id="{441B5485-299D-3C0C-54A1-089BC8BC7FDF}"/>
              </a:ext>
            </a:extLst>
          </p:cNvPr>
          <p:cNvSpPr/>
          <p:nvPr/>
        </p:nvSpPr>
        <p:spPr>
          <a:xfrm>
            <a:off x="4041325" y="2907795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97" name="矩形 118">
            <a:extLst>
              <a:ext uri="{FF2B5EF4-FFF2-40B4-BE49-F238E27FC236}">
                <a16:creationId xmlns:a16="http://schemas.microsoft.com/office/drawing/2014/main" id="{D5C29323-728B-C2D8-DAC7-8A0824E6F52E}"/>
              </a:ext>
            </a:extLst>
          </p:cNvPr>
          <p:cNvSpPr/>
          <p:nvPr/>
        </p:nvSpPr>
        <p:spPr>
          <a:xfrm>
            <a:off x="4552180" y="294300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99" name="矩形 74">
            <a:extLst>
              <a:ext uri="{FF2B5EF4-FFF2-40B4-BE49-F238E27FC236}">
                <a16:creationId xmlns:a16="http://schemas.microsoft.com/office/drawing/2014/main" id="{D701CB5B-2BB8-CA31-17D9-89D87EBF7CBF}"/>
              </a:ext>
            </a:extLst>
          </p:cNvPr>
          <p:cNvSpPr/>
          <p:nvPr/>
        </p:nvSpPr>
        <p:spPr>
          <a:xfrm>
            <a:off x="6932788" y="2906893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102" name="矩形 118">
            <a:extLst>
              <a:ext uri="{FF2B5EF4-FFF2-40B4-BE49-F238E27FC236}">
                <a16:creationId xmlns:a16="http://schemas.microsoft.com/office/drawing/2014/main" id="{9127D084-9F33-A12D-A87E-6AFC848C82ED}"/>
              </a:ext>
            </a:extLst>
          </p:cNvPr>
          <p:cNvSpPr/>
          <p:nvPr/>
        </p:nvSpPr>
        <p:spPr>
          <a:xfrm>
            <a:off x="7443643" y="2942101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103" name="矩形 74">
            <a:extLst>
              <a:ext uri="{FF2B5EF4-FFF2-40B4-BE49-F238E27FC236}">
                <a16:creationId xmlns:a16="http://schemas.microsoft.com/office/drawing/2014/main" id="{F9850758-A1E9-1AA9-9B4E-18D8DB5B4B4E}"/>
              </a:ext>
            </a:extLst>
          </p:cNvPr>
          <p:cNvSpPr/>
          <p:nvPr/>
        </p:nvSpPr>
        <p:spPr>
          <a:xfrm>
            <a:off x="5977566" y="2901049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105" name="矩形 118">
            <a:extLst>
              <a:ext uri="{FF2B5EF4-FFF2-40B4-BE49-F238E27FC236}">
                <a16:creationId xmlns:a16="http://schemas.microsoft.com/office/drawing/2014/main" id="{568AA556-85F8-0808-A995-60B4A291E55D}"/>
              </a:ext>
            </a:extLst>
          </p:cNvPr>
          <p:cNvSpPr/>
          <p:nvPr/>
        </p:nvSpPr>
        <p:spPr>
          <a:xfrm>
            <a:off x="6488419" y="2936258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3" name="CaixaDeTexto 164">
            <a:extLst>
              <a:ext uri="{FF2B5EF4-FFF2-40B4-BE49-F238E27FC236}">
                <a16:creationId xmlns:a16="http://schemas.microsoft.com/office/drawing/2014/main" id="{74214CCE-75EF-8E67-B531-46031795976F}"/>
              </a:ext>
            </a:extLst>
          </p:cNvPr>
          <p:cNvSpPr txBox="1"/>
          <p:nvPr/>
        </p:nvSpPr>
        <p:spPr>
          <a:xfrm>
            <a:off x="5241235" y="2437345"/>
            <a:ext cx="1336667" cy="3098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000" dirty="0">
                <a:solidFill>
                  <a:srgbClr val="FF0000"/>
                </a:solidFill>
                <a:cs typeface="Calibri"/>
              </a:rPr>
              <a:t>D1 : 32</a:t>
            </a:r>
            <a:endParaRPr lang="pt-BR" sz="2000" b="1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107" name="CaixaDeTexto 164">
            <a:extLst>
              <a:ext uri="{FF2B5EF4-FFF2-40B4-BE49-F238E27FC236}">
                <a16:creationId xmlns:a16="http://schemas.microsoft.com/office/drawing/2014/main" id="{53B93B55-60A5-BD86-45A1-A56D45A893C1}"/>
              </a:ext>
            </a:extLst>
          </p:cNvPr>
          <p:cNvSpPr txBox="1"/>
          <p:nvPr/>
        </p:nvSpPr>
        <p:spPr>
          <a:xfrm>
            <a:off x="7603686" y="4427676"/>
            <a:ext cx="1755271" cy="3098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000" dirty="0">
                <a:solidFill>
                  <a:srgbClr val="FF0000"/>
                </a:solidFill>
                <a:cs typeface="Calibri"/>
              </a:rPr>
              <a:t>D2 : 32</a:t>
            </a:r>
            <a:endParaRPr lang="pt-BR" sz="2000" b="1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123" name="文本框 6">
            <a:extLst>
              <a:ext uri="{FF2B5EF4-FFF2-40B4-BE49-F238E27FC236}">
                <a16:creationId xmlns:a16="http://schemas.microsoft.com/office/drawing/2014/main" id="{C8B1AF76-94C5-FFA8-BFE4-C4E722AA3A91}"/>
              </a:ext>
            </a:extLst>
          </p:cNvPr>
          <p:cNvSpPr txBox="1"/>
          <p:nvPr/>
        </p:nvSpPr>
        <p:spPr>
          <a:xfrm>
            <a:off x="9069762" y="1644112"/>
            <a:ext cx="3129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multiplier_array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9027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3: c_k.py</a:t>
            </a:r>
          </a:p>
        </p:txBody>
      </p:sp>
      <p:cxnSp>
        <p:nvCxnSpPr>
          <p:cNvPr id="14" name="Conector de Seta Reta 159">
            <a:extLst>
              <a:ext uri="{FF2B5EF4-FFF2-40B4-BE49-F238E27FC236}">
                <a16:creationId xmlns:a16="http://schemas.microsoft.com/office/drawing/2014/main" id="{00C37562-8D8E-35B7-2FCB-4FFD3A423BFF}"/>
              </a:ext>
            </a:extLst>
          </p:cNvPr>
          <p:cNvCxnSpPr/>
          <p:nvPr/>
        </p:nvCxnSpPr>
        <p:spPr>
          <a:xfrm flipH="1">
            <a:off x="7936673" y="2924408"/>
            <a:ext cx="8936" cy="3379735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CaixaDeTexto 50">
            <a:extLst>
              <a:ext uri="{FF2B5EF4-FFF2-40B4-BE49-F238E27FC236}">
                <a16:creationId xmlns:a16="http://schemas.microsoft.com/office/drawing/2014/main" id="{A39D43A6-813A-15FF-959A-85AA9589EA53}"/>
              </a:ext>
            </a:extLst>
          </p:cNvPr>
          <p:cNvSpPr txBox="1"/>
          <p:nvPr/>
        </p:nvSpPr>
        <p:spPr>
          <a:xfrm rot="2340000">
            <a:off x="6110654" y="4466953"/>
            <a:ext cx="681726" cy="548243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40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.....</a:t>
            </a:r>
          </a:p>
        </p:txBody>
      </p:sp>
      <p:sp>
        <p:nvSpPr>
          <p:cNvPr id="41" name="矩形 74">
            <a:extLst>
              <a:ext uri="{FF2B5EF4-FFF2-40B4-BE49-F238E27FC236}">
                <a16:creationId xmlns:a16="http://schemas.microsoft.com/office/drawing/2014/main" id="{07E7BB9B-E65A-8BFF-9D05-DFB0DDB18C47}"/>
              </a:ext>
            </a:extLst>
          </p:cNvPr>
          <p:cNvSpPr/>
          <p:nvPr/>
        </p:nvSpPr>
        <p:spPr>
          <a:xfrm>
            <a:off x="4041324" y="4639155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43" name="矩形 118">
            <a:extLst>
              <a:ext uri="{FF2B5EF4-FFF2-40B4-BE49-F238E27FC236}">
                <a16:creationId xmlns:a16="http://schemas.microsoft.com/office/drawing/2014/main" id="{9851F487-5C13-79C2-6875-A1CA408B36F7}"/>
              </a:ext>
            </a:extLst>
          </p:cNvPr>
          <p:cNvSpPr/>
          <p:nvPr/>
        </p:nvSpPr>
        <p:spPr>
          <a:xfrm>
            <a:off x="4552178" y="467436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45" name="矩形 74">
            <a:extLst>
              <a:ext uri="{FF2B5EF4-FFF2-40B4-BE49-F238E27FC236}">
                <a16:creationId xmlns:a16="http://schemas.microsoft.com/office/drawing/2014/main" id="{9636124B-0633-DC80-1BEB-A5EE206346F7}"/>
              </a:ext>
            </a:extLst>
          </p:cNvPr>
          <p:cNvSpPr/>
          <p:nvPr/>
        </p:nvSpPr>
        <p:spPr>
          <a:xfrm>
            <a:off x="4993391" y="4638253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47" name="矩形 118">
            <a:extLst>
              <a:ext uri="{FF2B5EF4-FFF2-40B4-BE49-F238E27FC236}">
                <a16:creationId xmlns:a16="http://schemas.microsoft.com/office/drawing/2014/main" id="{6E92CAE1-DDBC-DBE8-00F4-AAEE049BF78C}"/>
              </a:ext>
            </a:extLst>
          </p:cNvPr>
          <p:cNvSpPr/>
          <p:nvPr/>
        </p:nvSpPr>
        <p:spPr>
          <a:xfrm>
            <a:off x="5504244" y="4673462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49" name="矩形 74">
            <a:extLst>
              <a:ext uri="{FF2B5EF4-FFF2-40B4-BE49-F238E27FC236}">
                <a16:creationId xmlns:a16="http://schemas.microsoft.com/office/drawing/2014/main" id="{59634FCB-2B29-6361-16B7-DDC2F4A3B35D}"/>
              </a:ext>
            </a:extLst>
          </p:cNvPr>
          <p:cNvSpPr/>
          <p:nvPr/>
        </p:nvSpPr>
        <p:spPr>
          <a:xfrm>
            <a:off x="4041323" y="5507973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51" name="矩形 118">
            <a:extLst>
              <a:ext uri="{FF2B5EF4-FFF2-40B4-BE49-F238E27FC236}">
                <a16:creationId xmlns:a16="http://schemas.microsoft.com/office/drawing/2014/main" id="{46BB7CB1-8724-0B03-CC2C-35609B478B25}"/>
              </a:ext>
            </a:extLst>
          </p:cNvPr>
          <p:cNvSpPr/>
          <p:nvPr/>
        </p:nvSpPr>
        <p:spPr>
          <a:xfrm>
            <a:off x="4552177" y="5543182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53" name="矩形 74">
            <a:extLst>
              <a:ext uri="{FF2B5EF4-FFF2-40B4-BE49-F238E27FC236}">
                <a16:creationId xmlns:a16="http://schemas.microsoft.com/office/drawing/2014/main" id="{0FBAEC9F-C132-20E2-21D7-0F1D90CF1BC3}"/>
              </a:ext>
            </a:extLst>
          </p:cNvPr>
          <p:cNvSpPr/>
          <p:nvPr/>
        </p:nvSpPr>
        <p:spPr>
          <a:xfrm>
            <a:off x="4993390" y="5507972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55" name="矩形 118">
            <a:extLst>
              <a:ext uri="{FF2B5EF4-FFF2-40B4-BE49-F238E27FC236}">
                <a16:creationId xmlns:a16="http://schemas.microsoft.com/office/drawing/2014/main" id="{664DBF51-113C-CA0C-3779-7ACF872D514E}"/>
              </a:ext>
            </a:extLst>
          </p:cNvPr>
          <p:cNvSpPr/>
          <p:nvPr/>
        </p:nvSpPr>
        <p:spPr>
          <a:xfrm>
            <a:off x="5504244" y="5543181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57" name="CaixaDeTexto 49">
            <a:extLst>
              <a:ext uri="{FF2B5EF4-FFF2-40B4-BE49-F238E27FC236}">
                <a16:creationId xmlns:a16="http://schemas.microsoft.com/office/drawing/2014/main" id="{A03C2554-FEFA-5C05-4A6A-9865316CFFDD}"/>
              </a:ext>
            </a:extLst>
          </p:cNvPr>
          <p:cNvSpPr txBox="1"/>
          <p:nvPr/>
        </p:nvSpPr>
        <p:spPr>
          <a:xfrm>
            <a:off x="5994218" y="4902164"/>
            <a:ext cx="999081" cy="548243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40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.....</a:t>
            </a:r>
          </a:p>
        </p:txBody>
      </p:sp>
      <p:sp>
        <p:nvSpPr>
          <p:cNvPr id="58" name="矩形 74">
            <a:extLst>
              <a:ext uri="{FF2B5EF4-FFF2-40B4-BE49-F238E27FC236}">
                <a16:creationId xmlns:a16="http://schemas.microsoft.com/office/drawing/2014/main" id="{E94B7B9B-6D94-5D27-EBF3-C6A78F806E31}"/>
              </a:ext>
            </a:extLst>
          </p:cNvPr>
          <p:cNvSpPr/>
          <p:nvPr/>
        </p:nvSpPr>
        <p:spPr>
          <a:xfrm>
            <a:off x="6932787" y="4641389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61" name="矩形 74">
            <a:extLst>
              <a:ext uri="{FF2B5EF4-FFF2-40B4-BE49-F238E27FC236}">
                <a16:creationId xmlns:a16="http://schemas.microsoft.com/office/drawing/2014/main" id="{78A9D080-01ED-4142-1F6D-20D0AE69898E}"/>
              </a:ext>
            </a:extLst>
          </p:cNvPr>
          <p:cNvSpPr/>
          <p:nvPr/>
        </p:nvSpPr>
        <p:spPr>
          <a:xfrm>
            <a:off x="6944541" y="5519657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64" name="矩形 118">
            <a:extLst>
              <a:ext uri="{FF2B5EF4-FFF2-40B4-BE49-F238E27FC236}">
                <a16:creationId xmlns:a16="http://schemas.microsoft.com/office/drawing/2014/main" id="{3894630A-39F1-89F4-6B38-7A18D9D00768}"/>
              </a:ext>
            </a:extLst>
          </p:cNvPr>
          <p:cNvSpPr/>
          <p:nvPr/>
        </p:nvSpPr>
        <p:spPr>
          <a:xfrm>
            <a:off x="7443640" y="4676598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65" name="矩形 118">
            <a:extLst>
              <a:ext uri="{FF2B5EF4-FFF2-40B4-BE49-F238E27FC236}">
                <a16:creationId xmlns:a16="http://schemas.microsoft.com/office/drawing/2014/main" id="{107EE554-2C83-AAAA-6280-94B142D52AD5}"/>
              </a:ext>
            </a:extLst>
          </p:cNvPr>
          <p:cNvSpPr/>
          <p:nvPr/>
        </p:nvSpPr>
        <p:spPr>
          <a:xfrm>
            <a:off x="7455393" y="5554866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67" name="矩形 74">
            <a:extLst>
              <a:ext uri="{FF2B5EF4-FFF2-40B4-BE49-F238E27FC236}">
                <a16:creationId xmlns:a16="http://schemas.microsoft.com/office/drawing/2014/main" id="{1638EAA3-AA29-4EAE-2C2D-0D4A40C8FE3F}"/>
              </a:ext>
            </a:extLst>
          </p:cNvPr>
          <p:cNvSpPr/>
          <p:nvPr/>
        </p:nvSpPr>
        <p:spPr>
          <a:xfrm>
            <a:off x="5982533" y="5513814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69" name="矩形 118">
            <a:extLst>
              <a:ext uri="{FF2B5EF4-FFF2-40B4-BE49-F238E27FC236}">
                <a16:creationId xmlns:a16="http://schemas.microsoft.com/office/drawing/2014/main" id="{265E4B45-C2D8-5CF3-1450-B091496FD563}"/>
              </a:ext>
            </a:extLst>
          </p:cNvPr>
          <p:cNvSpPr/>
          <p:nvPr/>
        </p:nvSpPr>
        <p:spPr>
          <a:xfrm>
            <a:off x="6493386" y="5549023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72" name="矩形 74">
            <a:extLst>
              <a:ext uri="{FF2B5EF4-FFF2-40B4-BE49-F238E27FC236}">
                <a16:creationId xmlns:a16="http://schemas.microsoft.com/office/drawing/2014/main" id="{D80AC821-6DC4-62EE-97BC-73C614FDD58D}"/>
              </a:ext>
            </a:extLst>
          </p:cNvPr>
          <p:cNvSpPr/>
          <p:nvPr/>
        </p:nvSpPr>
        <p:spPr>
          <a:xfrm>
            <a:off x="4041324" y="3760888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74" name="矩形 118">
            <a:extLst>
              <a:ext uri="{FF2B5EF4-FFF2-40B4-BE49-F238E27FC236}">
                <a16:creationId xmlns:a16="http://schemas.microsoft.com/office/drawing/2014/main" id="{9264EAB4-8A18-CA5F-6C25-C09860AECB7B}"/>
              </a:ext>
            </a:extLst>
          </p:cNvPr>
          <p:cNvSpPr/>
          <p:nvPr/>
        </p:nvSpPr>
        <p:spPr>
          <a:xfrm>
            <a:off x="4552178" y="3796096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76" name="矩形 74">
            <a:extLst>
              <a:ext uri="{FF2B5EF4-FFF2-40B4-BE49-F238E27FC236}">
                <a16:creationId xmlns:a16="http://schemas.microsoft.com/office/drawing/2014/main" id="{43D2BFD8-D2B5-BF36-9100-4E7DFB6904E8}"/>
              </a:ext>
            </a:extLst>
          </p:cNvPr>
          <p:cNvSpPr/>
          <p:nvPr/>
        </p:nvSpPr>
        <p:spPr>
          <a:xfrm>
            <a:off x="4993391" y="3766729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78" name="矩形 118">
            <a:extLst>
              <a:ext uri="{FF2B5EF4-FFF2-40B4-BE49-F238E27FC236}">
                <a16:creationId xmlns:a16="http://schemas.microsoft.com/office/drawing/2014/main" id="{DE1B83B2-62F3-E1EF-4A09-9F9BDE6F5313}"/>
              </a:ext>
            </a:extLst>
          </p:cNvPr>
          <p:cNvSpPr/>
          <p:nvPr/>
        </p:nvSpPr>
        <p:spPr>
          <a:xfrm>
            <a:off x="5504245" y="3801938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80" name="矩形 74">
            <a:extLst>
              <a:ext uri="{FF2B5EF4-FFF2-40B4-BE49-F238E27FC236}">
                <a16:creationId xmlns:a16="http://schemas.microsoft.com/office/drawing/2014/main" id="{FAAEB165-AC3A-AF1A-5183-83B695F5205B}"/>
              </a:ext>
            </a:extLst>
          </p:cNvPr>
          <p:cNvSpPr/>
          <p:nvPr/>
        </p:nvSpPr>
        <p:spPr>
          <a:xfrm>
            <a:off x="6932787" y="3766746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83" name="矩形 118">
            <a:extLst>
              <a:ext uri="{FF2B5EF4-FFF2-40B4-BE49-F238E27FC236}">
                <a16:creationId xmlns:a16="http://schemas.microsoft.com/office/drawing/2014/main" id="{E0FD237D-0F80-89F9-B089-BDF68A6B2F2A}"/>
              </a:ext>
            </a:extLst>
          </p:cNvPr>
          <p:cNvSpPr/>
          <p:nvPr/>
        </p:nvSpPr>
        <p:spPr>
          <a:xfrm>
            <a:off x="7443640" y="380195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84" name="矩形 74">
            <a:extLst>
              <a:ext uri="{FF2B5EF4-FFF2-40B4-BE49-F238E27FC236}">
                <a16:creationId xmlns:a16="http://schemas.microsoft.com/office/drawing/2014/main" id="{8B49AF90-6E49-162F-1267-8EADE8D5222C}"/>
              </a:ext>
            </a:extLst>
          </p:cNvPr>
          <p:cNvSpPr/>
          <p:nvPr/>
        </p:nvSpPr>
        <p:spPr>
          <a:xfrm>
            <a:off x="6002862" y="3770486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86" name="矩形 118">
            <a:extLst>
              <a:ext uri="{FF2B5EF4-FFF2-40B4-BE49-F238E27FC236}">
                <a16:creationId xmlns:a16="http://schemas.microsoft.com/office/drawing/2014/main" id="{100C3733-D7B0-3F6D-D938-6016D68D2B08}"/>
              </a:ext>
            </a:extLst>
          </p:cNvPr>
          <p:cNvSpPr/>
          <p:nvPr/>
        </p:nvSpPr>
        <p:spPr>
          <a:xfrm>
            <a:off x="6488417" y="3805976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cxnSp>
        <p:nvCxnSpPr>
          <p:cNvPr id="89" name="Conector de Seta Reta 162">
            <a:extLst>
              <a:ext uri="{FF2B5EF4-FFF2-40B4-BE49-F238E27FC236}">
                <a16:creationId xmlns:a16="http://schemas.microsoft.com/office/drawing/2014/main" id="{F41B5F09-CE79-4021-4CD5-8DE1C329EB54}"/>
              </a:ext>
            </a:extLst>
          </p:cNvPr>
          <p:cNvCxnSpPr>
            <a:cxnSpLocks/>
          </p:cNvCxnSpPr>
          <p:nvPr/>
        </p:nvCxnSpPr>
        <p:spPr>
          <a:xfrm flipH="1">
            <a:off x="4046208" y="2801866"/>
            <a:ext cx="3760215" cy="1903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1" name="矩形 74">
            <a:extLst>
              <a:ext uri="{FF2B5EF4-FFF2-40B4-BE49-F238E27FC236}">
                <a16:creationId xmlns:a16="http://schemas.microsoft.com/office/drawing/2014/main" id="{E49CACB2-3CD1-720B-7B4B-4005E42B3CA7}"/>
              </a:ext>
            </a:extLst>
          </p:cNvPr>
          <p:cNvSpPr/>
          <p:nvPr/>
        </p:nvSpPr>
        <p:spPr>
          <a:xfrm>
            <a:off x="4999269" y="2907795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93" name="矩形 118">
            <a:extLst>
              <a:ext uri="{FF2B5EF4-FFF2-40B4-BE49-F238E27FC236}">
                <a16:creationId xmlns:a16="http://schemas.microsoft.com/office/drawing/2014/main" id="{258387D2-6F7D-500D-6B5D-91672987F174}"/>
              </a:ext>
            </a:extLst>
          </p:cNvPr>
          <p:cNvSpPr/>
          <p:nvPr/>
        </p:nvSpPr>
        <p:spPr>
          <a:xfrm>
            <a:off x="5510123" y="294300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95" name="矩形 74">
            <a:extLst>
              <a:ext uri="{FF2B5EF4-FFF2-40B4-BE49-F238E27FC236}">
                <a16:creationId xmlns:a16="http://schemas.microsoft.com/office/drawing/2014/main" id="{441B5485-299D-3C0C-54A1-089BC8BC7FDF}"/>
              </a:ext>
            </a:extLst>
          </p:cNvPr>
          <p:cNvSpPr/>
          <p:nvPr/>
        </p:nvSpPr>
        <p:spPr>
          <a:xfrm>
            <a:off x="4041325" y="2907795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97" name="矩形 118">
            <a:extLst>
              <a:ext uri="{FF2B5EF4-FFF2-40B4-BE49-F238E27FC236}">
                <a16:creationId xmlns:a16="http://schemas.microsoft.com/office/drawing/2014/main" id="{D5C29323-728B-C2D8-DAC7-8A0824E6F52E}"/>
              </a:ext>
            </a:extLst>
          </p:cNvPr>
          <p:cNvSpPr/>
          <p:nvPr/>
        </p:nvSpPr>
        <p:spPr>
          <a:xfrm>
            <a:off x="4552180" y="294300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99" name="矩形 74">
            <a:extLst>
              <a:ext uri="{FF2B5EF4-FFF2-40B4-BE49-F238E27FC236}">
                <a16:creationId xmlns:a16="http://schemas.microsoft.com/office/drawing/2014/main" id="{D701CB5B-2BB8-CA31-17D9-89D87EBF7CBF}"/>
              </a:ext>
            </a:extLst>
          </p:cNvPr>
          <p:cNvSpPr/>
          <p:nvPr/>
        </p:nvSpPr>
        <p:spPr>
          <a:xfrm>
            <a:off x="6932788" y="2906893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102" name="矩形 118">
            <a:extLst>
              <a:ext uri="{FF2B5EF4-FFF2-40B4-BE49-F238E27FC236}">
                <a16:creationId xmlns:a16="http://schemas.microsoft.com/office/drawing/2014/main" id="{9127D084-9F33-A12D-A87E-6AFC848C82ED}"/>
              </a:ext>
            </a:extLst>
          </p:cNvPr>
          <p:cNvSpPr/>
          <p:nvPr/>
        </p:nvSpPr>
        <p:spPr>
          <a:xfrm>
            <a:off x="7443643" y="2942101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103" name="矩形 74">
            <a:extLst>
              <a:ext uri="{FF2B5EF4-FFF2-40B4-BE49-F238E27FC236}">
                <a16:creationId xmlns:a16="http://schemas.microsoft.com/office/drawing/2014/main" id="{F9850758-A1E9-1AA9-9B4E-18D8DB5B4B4E}"/>
              </a:ext>
            </a:extLst>
          </p:cNvPr>
          <p:cNvSpPr/>
          <p:nvPr/>
        </p:nvSpPr>
        <p:spPr>
          <a:xfrm>
            <a:off x="5977566" y="2901049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105" name="矩形 118">
            <a:extLst>
              <a:ext uri="{FF2B5EF4-FFF2-40B4-BE49-F238E27FC236}">
                <a16:creationId xmlns:a16="http://schemas.microsoft.com/office/drawing/2014/main" id="{568AA556-85F8-0808-A995-60B4A291E55D}"/>
              </a:ext>
            </a:extLst>
          </p:cNvPr>
          <p:cNvSpPr/>
          <p:nvPr/>
        </p:nvSpPr>
        <p:spPr>
          <a:xfrm>
            <a:off x="6488419" y="2936258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A97001-5FD0-68FF-19E1-2A610F20553D}"/>
              </a:ext>
            </a:extLst>
          </p:cNvPr>
          <p:cNvGrpSpPr/>
          <p:nvPr/>
        </p:nvGrpSpPr>
        <p:grpSpPr>
          <a:xfrm>
            <a:off x="4099646" y="2953645"/>
            <a:ext cx="388643" cy="200455"/>
            <a:chOff x="1111791" y="1745090"/>
            <a:chExt cx="388643" cy="200455"/>
          </a:xfrm>
        </p:grpSpPr>
        <p:sp>
          <p:nvSpPr>
            <p:cNvPr id="4" name="矩形 115">
              <a:extLst>
                <a:ext uri="{FF2B5EF4-FFF2-40B4-BE49-F238E27FC236}">
                  <a16:creationId xmlns:a16="http://schemas.microsoft.com/office/drawing/2014/main" id="{B54C55B2-582B-5AB5-909E-7CCF133886B6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6" name="Triângulo isósceles 243">
              <a:extLst>
                <a:ext uri="{FF2B5EF4-FFF2-40B4-BE49-F238E27FC236}">
                  <a16:creationId xmlns:a16="http://schemas.microsoft.com/office/drawing/2014/main" id="{CFBBA2D6-E574-5B2E-48CE-58DA60EE7CFD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3" name="CaixaDeTexto 164">
            <a:extLst>
              <a:ext uri="{FF2B5EF4-FFF2-40B4-BE49-F238E27FC236}">
                <a16:creationId xmlns:a16="http://schemas.microsoft.com/office/drawing/2014/main" id="{74214CCE-75EF-8E67-B531-46031795976F}"/>
              </a:ext>
            </a:extLst>
          </p:cNvPr>
          <p:cNvSpPr txBox="1"/>
          <p:nvPr/>
        </p:nvSpPr>
        <p:spPr>
          <a:xfrm>
            <a:off x="5241235" y="2437345"/>
            <a:ext cx="1336667" cy="3098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000" dirty="0">
                <a:solidFill>
                  <a:srgbClr val="FF0000"/>
                </a:solidFill>
                <a:cs typeface="Calibri"/>
              </a:rPr>
              <a:t>D1 : 32</a:t>
            </a:r>
            <a:endParaRPr lang="pt-BR" sz="2000" b="1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107" name="CaixaDeTexto 164">
            <a:extLst>
              <a:ext uri="{FF2B5EF4-FFF2-40B4-BE49-F238E27FC236}">
                <a16:creationId xmlns:a16="http://schemas.microsoft.com/office/drawing/2014/main" id="{53B93B55-60A5-BD86-45A1-A56D45A893C1}"/>
              </a:ext>
            </a:extLst>
          </p:cNvPr>
          <p:cNvSpPr txBox="1"/>
          <p:nvPr/>
        </p:nvSpPr>
        <p:spPr>
          <a:xfrm>
            <a:off x="7603686" y="4427676"/>
            <a:ext cx="1755271" cy="3098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000" dirty="0">
                <a:solidFill>
                  <a:srgbClr val="FF0000"/>
                </a:solidFill>
                <a:cs typeface="Calibri"/>
              </a:rPr>
              <a:t>D2 : 32</a:t>
            </a:r>
            <a:endParaRPr lang="pt-BR" sz="2000" b="1" dirty="0">
              <a:solidFill>
                <a:srgbClr val="FF0000"/>
              </a:solidFill>
              <a:cs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3A04F44-34E4-0F37-B92B-4E1636140551}"/>
              </a:ext>
            </a:extLst>
          </p:cNvPr>
          <p:cNvGrpSpPr/>
          <p:nvPr/>
        </p:nvGrpSpPr>
        <p:grpSpPr>
          <a:xfrm>
            <a:off x="5054193" y="2953645"/>
            <a:ext cx="388643" cy="200455"/>
            <a:chOff x="1111791" y="1745090"/>
            <a:chExt cx="388643" cy="200455"/>
          </a:xfrm>
        </p:grpSpPr>
        <p:sp>
          <p:nvSpPr>
            <p:cNvPr id="10" name="矩形 115">
              <a:extLst>
                <a:ext uri="{FF2B5EF4-FFF2-40B4-BE49-F238E27FC236}">
                  <a16:creationId xmlns:a16="http://schemas.microsoft.com/office/drawing/2014/main" id="{DD6406A8-31D8-F3D5-CE85-BF84B80F0B76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" name="Triângulo isósceles 243">
              <a:extLst>
                <a:ext uri="{FF2B5EF4-FFF2-40B4-BE49-F238E27FC236}">
                  <a16:creationId xmlns:a16="http://schemas.microsoft.com/office/drawing/2014/main" id="{1140A501-0CA1-3FF6-90A2-4C0DDFC2330B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4ACC6A-517F-AB7F-FA01-E5672D9F90CA}"/>
              </a:ext>
            </a:extLst>
          </p:cNvPr>
          <p:cNvGrpSpPr/>
          <p:nvPr/>
        </p:nvGrpSpPr>
        <p:grpSpPr>
          <a:xfrm>
            <a:off x="6045573" y="2955528"/>
            <a:ext cx="388643" cy="200455"/>
            <a:chOff x="1111791" y="1745090"/>
            <a:chExt cx="388643" cy="200455"/>
          </a:xfrm>
        </p:grpSpPr>
        <p:sp>
          <p:nvSpPr>
            <p:cNvPr id="15" name="矩形 115">
              <a:extLst>
                <a:ext uri="{FF2B5EF4-FFF2-40B4-BE49-F238E27FC236}">
                  <a16:creationId xmlns:a16="http://schemas.microsoft.com/office/drawing/2014/main" id="{E893CFA5-09E5-1C97-E5FA-55BC7FD30CB9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6" name="Triângulo isósceles 243">
              <a:extLst>
                <a:ext uri="{FF2B5EF4-FFF2-40B4-BE49-F238E27FC236}">
                  <a16:creationId xmlns:a16="http://schemas.microsoft.com/office/drawing/2014/main" id="{2A5450AF-8A95-E30F-C05F-F2AE412C300B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1C0B4C1-E3F4-30E1-6482-5B63D579D984}"/>
              </a:ext>
            </a:extLst>
          </p:cNvPr>
          <p:cNvGrpSpPr/>
          <p:nvPr/>
        </p:nvGrpSpPr>
        <p:grpSpPr>
          <a:xfrm>
            <a:off x="7000120" y="2955528"/>
            <a:ext cx="388643" cy="200455"/>
            <a:chOff x="1111791" y="1745090"/>
            <a:chExt cx="388643" cy="200455"/>
          </a:xfrm>
        </p:grpSpPr>
        <p:sp>
          <p:nvSpPr>
            <p:cNvPr id="18" name="矩形 115">
              <a:extLst>
                <a:ext uri="{FF2B5EF4-FFF2-40B4-BE49-F238E27FC236}">
                  <a16:creationId xmlns:a16="http://schemas.microsoft.com/office/drawing/2014/main" id="{DF9422BC-BCB4-0084-2C3C-85ADDF4210F6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9" name="Triângulo isósceles 243">
              <a:extLst>
                <a:ext uri="{FF2B5EF4-FFF2-40B4-BE49-F238E27FC236}">
                  <a16:creationId xmlns:a16="http://schemas.microsoft.com/office/drawing/2014/main" id="{57D97836-36A4-C5FE-912A-5802CF5D14DC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25B8408-BDE3-D548-95C8-A95794034B1C}"/>
              </a:ext>
            </a:extLst>
          </p:cNvPr>
          <p:cNvGrpSpPr/>
          <p:nvPr/>
        </p:nvGrpSpPr>
        <p:grpSpPr>
          <a:xfrm>
            <a:off x="4099646" y="3842853"/>
            <a:ext cx="388643" cy="200455"/>
            <a:chOff x="1111791" y="1745090"/>
            <a:chExt cx="388643" cy="200455"/>
          </a:xfrm>
        </p:grpSpPr>
        <p:sp>
          <p:nvSpPr>
            <p:cNvPr id="21" name="矩形 115">
              <a:extLst>
                <a:ext uri="{FF2B5EF4-FFF2-40B4-BE49-F238E27FC236}">
                  <a16:creationId xmlns:a16="http://schemas.microsoft.com/office/drawing/2014/main" id="{F0C225B9-01B9-D907-3153-8B7DF9EA24A7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22" name="Triângulo isósceles 243">
              <a:extLst>
                <a:ext uri="{FF2B5EF4-FFF2-40B4-BE49-F238E27FC236}">
                  <a16:creationId xmlns:a16="http://schemas.microsoft.com/office/drawing/2014/main" id="{03A72D4C-C5F2-FF2B-67D3-B78C85657AF4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945229-A370-4E66-5354-02A86621997F}"/>
              </a:ext>
            </a:extLst>
          </p:cNvPr>
          <p:cNvGrpSpPr/>
          <p:nvPr/>
        </p:nvGrpSpPr>
        <p:grpSpPr>
          <a:xfrm>
            <a:off x="5054193" y="3842853"/>
            <a:ext cx="388643" cy="200455"/>
            <a:chOff x="1111791" y="1745090"/>
            <a:chExt cx="388643" cy="200455"/>
          </a:xfrm>
        </p:grpSpPr>
        <p:sp>
          <p:nvSpPr>
            <p:cNvPr id="24" name="矩形 115">
              <a:extLst>
                <a:ext uri="{FF2B5EF4-FFF2-40B4-BE49-F238E27FC236}">
                  <a16:creationId xmlns:a16="http://schemas.microsoft.com/office/drawing/2014/main" id="{2D0C3236-010A-85A8-2BA2-72E755D3F72C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25" name="Triângulo isósceles 243">
              <a:extLst>
                <a:ext uri="{FF2B5EF4-FFF2-40B4-BE49-F238E27FC236}">
                  <a16:creationId xmlns:a16="http://schemas.microsoft.com/office/drawing/2014/main" id="{93451983-D5E5-9C1F-BD84-7A94D8FDB2BC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84564C6-CE62-04B5-3147-EC6C3AB106A0}"/>
              </a:ext>
            </a:extLst>
          </p:cNvPr>
          <p:cNvGrpSpPr/>
          <p:nvPr/>
        </p:nvGrpSpPr>
        <p:grpSpPr>
          <a:xfrm>
            <a:off x="6045573" y="3844736"/>
            <a:ext cx="388643" cy="200455"/>
            <a:chOff x="1111791" y="1745090"/>
            <a:chExt cx="388643" cy="200455"/>
          </a:xfrm>
        </p:grpSpPr>
        <p:sp>
          <p:nvSpPr>
            <p:cNvPr id="27" name="矩形 115">
              <a:extLst>
                <a:ext uri="{FF2B5EF4-FFF2-40B4-BE49-F238E27FC236}">
                  <a16:creationId xmlns:a16="http://schemas.microsoft.com/office/drawing/2014/main" id="{CCF1954A-E1A5-B17D-ACEE-EEC5F31A396D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28" name="Triângulo isósceles 243">
              <a:extLst>
                <a:ext uri="{FF2B5EF4-FFF2-40B4-BE49-F238E27FC236}">
                  <a16:creationId xmlns:a16="http://schemas.microsoft.com/office/drawing/2014/main" id="{2D997F18-947D-BB65-DEC4-ADB736EFDA4F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8FFA7D-EBE9-D1AA-019A-69823F203FE5}"/>
              </a:ext>
            </a:extLst>
          </p:cNvPr>
          <p:cNvGrpSpPr/>
          <p:nvPr/>
        </p:nvGrpSpPr>
        <p:grpSpPr>
          <a:xfrm>
            <a:off x="7000120" y="3844736"/>
            <a:ext cx="388643" cy="200455"/>
            <a:chOff x="1111791" y="1745090"/>
            <a:chExt cx="388643" cy="200455"/>
          </a:xfrm>
        </p:grpSpPr>
        <p:sp>
          <p:nvSpPr>
            <p:cNvPr id="30" name="矩形 115">
              <a:extLst>
                <a:ext uri="{FF2B5EF4-FFF2-40B4-BE49-F238E27FC236}">
                  <a16:creationId xmlns:a16="http://schemas.microsoft.com/office/drawing/2014/main" id="{3EF05E02-1097-A692-A63C-E6854C7E83B1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31" name="Triângulo isósceles 243">
              <a:extLst>
                <a:ext uri="{FF2B5EF4-FFF2-40B4-BE49-F238E27FC236}">
                  <a16:creationId xmlns:a16="http://schemas.microsoft.com/office/drawing/2014/main" id="{243CC3E1-B19D-DC20-76C3-08FA2D245F42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5EB7322-6AEE-4ED7-5FC0-AE3A8DB58758}"/>
              </a:ext>
            </a:extLst>
          </p:cNvPr>
          <p:cNvGrpSpPr/>
          <p:nvPr/>
        </p:nvGrpSpPr>
        <p:grpSpPr>
          <a:xfrm>
            <a:off x="4103590" y="5575945"/>
            <a:ext cx="388643" cy="200455"/>
            <a:chOff x="1111791" y="1745090"/>
            <a:chExt cx="388643" cy="200455"/>
          </a:xfrm>
        </p:grpSpPr>
        <p:sp>
          <p:nvSpPr>
            <p:cNvPr id="33" name="矩形 115">
              <a:extLst>
                <a:ext uri="{FF2B5EF4-FFF2-40B4-BE49-F238E27FC236}">
                  <a16:creationId xmlns:a16="http://schemas.microsoft.com/office/drawing/2014/main" id="{4F510B53-A1D9-C390-2B0E-EC0F5E9C60D3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34" name="Triângulo isósceles 243">
              <a:extLst>
                <a:ext uri="{FF2B5EF4-FFF2-40B4-BE49-F238E27FC236}">
                  <a16:creationId xmlns:a16="http://schemas.microsoft.com/office/drawing/2014/main" id="{0A608417-A04D-3E90-EF4C-19534894A340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0DF0EA-6751-ED0A-AA04-DADF495440A8}"/>
              </a:ext>
            </a:extLst>
          </p:cNvPr>
          <p:cNvGrpSpPr/>
          <p:nvPr/>
        </p:nvGrpSpPr>
        <p:grpSpPr>
          <a:xfrm>
            <a:off x="5058137" y="5575945"/>
            <a:ext cx="388643" cy="200455"/>
            <a:chOff x="1111791" y="1745090"/>
            <a:chExt cx="388643" cy="200455"/>
          </a:xfrm>
        </p:grpSpPr>
        <p:sp>
          <p:nvSpPr>
            <p:cNvPr id="36" name="矩形 115">
              <a:extLst>
                <a:ext uri="{FF2B5EF4-FFF2-40B4-BE49-F238E27FC236}">
                  <a16:creationId xmlns:a16="http://schemas.microsoft.com/office/drawing/2014/main" id="{8145221E-3EE6-42A8-4ADD-1D28DA8A11DB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38" name="Triângulo isósceles 243">
              <a:extLst>
                <a:ext uri="{FF2B5EF4-FFF2-40B4-BE49-F238E27FC236}">
                  <a16:creationId xmlns:a16="http://schemas.microsoft.com/office/drawing/2014/main" id="{6A418830-D7F3-33ED-9903-1F9EFE7790F9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4B5A13D-0A7F-54F8-EAD6-6CBF8A2EF902}"/>
              </a:ext>
            </a:extLst>
          </p:cNvPr>
          <p:cNvGrpSpPr/>
          <p:nvPr/>
        </p:nvGrpSpPr>
        <p:grpSpPr>
          <a:xfrm>
            <a:off x="6049517" y="5577828"/>
            <a:ext cx="388643" cy="200455"/>
            <a:chOff x="1111791" y="1745090"/>
            <a:chExt cx="388643" cy="200455"/>
          </a:xfrm>
        </p:grpSpPr>
        <p:sp>
          <p:nvSpPr>
            <p:cNvPr id="40" name="矩形 115">
              <a:extLst>
                <a:ext uri="{FF2B5EF4-FFF2-40B4-BE49-F238E27FC236}">
                  <a16:creationId xmlns:a16="http://schemas.microsoft.com/office/drawing/2014/main" id="{536E2280-3CB3-3BBA-938A-9386FAC64888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42" name="Triângulo isósceles 243">
              <a:extLst>
                <a:ext uri="{FF2B5EF4-FFF2-40B4-BE49-F238E27FC236}">
                  <a16:creationId xmlns:a16="http://schemas.microsoft.com/office/drawing/2014/main" id="{91E0C713-7C53-9435-F189-0C346D614868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A0F7595-5790-5D41-1E79-307E612E8D9B}"/>
              </a:ext>
            </a:extLst>
          </p:cNvPr>
          <p:cNvGrpSpPr/>
          <p:nvPr/>
        </p:nvGrpSpPr>
        <p:grpSpPr>
          <a:xfrm>
            <a:off x="7004064" y="5577828"/>
            <a:ext cx="388643" cy="200455"/>
            <a:chOff x="1111791" y="1745090"/>
            <a:chExt cx="388643" cy="200455"/>
          </a:xfrm>
        </p:grpSpPr>
        <p:sp>
          <p:nvSpPr>
            <p:cNvPr id="46" name="矩形 115">
              <a:extLst>
                <a:ext uri="{FF2B5EF4-FFF2-40B4-BE49-F238E27FC236}">
                  <a16:creationId xmlns:a16="http://schemas.microsoft.com/office/drawing/2014/main" id="{342B6483-1DDC-C297-3473-7C5CEE21848F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48" name="Triângulo isósceles 243">
              <a:extLst>
                <a:ext uri="{FF2B5EF4-FFF2-40B4-BE49-F238E27FC236}">
                  <a16:creationId xmlns:a16="http://schemas.microsoft.com/office/drawing/2014/main" id="{BAD38753-D8D7-F995-0E88-A342356BA7E9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32EA5B3-D0FA-48ED-F14C-7C8E54608740}"/>
              </a:ext>
            </a:extLst>
          </p:cNvPr>
          <p:cNvGrpSpPr/>
          <p:nvPr/>
        </p:nvGrpSpPr>
        <p:grpSpPr>
          <a:xfrm>
            <a:off x="4103364" y="4723434"/>
            <a:ext cx="388643" cy="200455"/>
            <a:chOff x="1111791" y="1745090"/>
            <a:chExt cx="388643" cy="200455"/>
          </a:xfrm>
        </p:grpSpPr>
        <p:sp>
          <p:nvSpPr>
            <p:cNvPr id="52" name="矩形 115">
              <a:extLst>
                <a:ext uri="{FF2B5EF4-FFF2-40B4-BE49-F238E27FC236}">
                  <a16:creationId xmlns:a16="http://schemas.microsoft.com/office/drawing/2014/main" id="{85CF442A-F9BA-ABAB-7AA3-847BEE6A1DF9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54" name="Triângulo isósceles 243">
              <a:extLst>
                <a:ext uri="{FF2B5EF4-FFF2-40B4-BE49-F238E27FC236}">
                  <a16:creationId xmlns:a16="http://schemas.microsoft.com/office/drawing/2014/main" id="{90776FAF-F7C4-71D3-DABF-266ECD739547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FFCE199-121A-94BC-5B79-A4EE7683B826}"/>
              </a:ext>
            </a:extLst>
          </p:cNvPr>
          <p:cNvGrpSpPr/>
          <p:nvPr/>
        </p:nvGrpSpPr>
        <p:grpSpPr>
          <a:xfrm>
            <a:off x="5057911" y="4723434"/>
            <a:ext cx="388643" cy="200455"/>
            <a:chOff x="1111791" y="1745090"/>
            <a:chExt cx="388643" cy="200455"/>
          </a:xfrm>
        </p:grpSpPr>
        <p:sp>
          <p:nvSpPr>
            <p:cNvPr id="59" name="矩形 115">
              <a:extLst>
                <a:ext uri="{FF2B5EF4-FFF2-40B4-BE49-F238E27FC236}">
                  <a16:creationId xmlns:a16="http://schemas.microsoft.com/office/drawing/2014/main" id="{3AB2DBB1-4C0C-DECC-3BA4-CBA41E4BC7E9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60" name="Triângulo isósceles 243">
              <a:extLst>
                <a:ext uri="{FF2B5EF4-FFF2-40B4-BE49-F238E27FC236}">
                  <a16:creationId xmlns:a16="http://schemas.microsoft.com/office/drawing/2014/main" id="{B9D48325-B0CD-E3B0-4181-8E8CA743FE43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9495115-FAF7-4875-9C02-A4A289B042E5}"/>
              </a:ext>
            </a:extLst>
          </p:cNvPr>
          <p:cNvGrpSpPr/>
          <p:nvPr/>
        </p:nvGrpSpPr>
        <p:grpSpPr>
          <a:xfrm>
            <a:off x="7003838" y="4725317"/>
            <a:ext cx="388643" cy="200455"/>
            <a:chOff x="1111791" y="1745090"/>
            <a:chExt cx="388643" cy="200455"/>
          </a:xfrm>
        </p:grpSpPr>
        <p:sp>
          <p:nvSpPr>
            <p:cNvPr id="70" name="矩形 115">
              <a:extLst>
                <a:ext uri="{FF2B5EF4-FFF2-40B4-BE49-F238E27FC236}">
                  <a16:creationId xmlns:a16="http://schemas.microsoft.com/office/drawing/2014/main" id="{75E5D08F-45C6-B6B6-1A27-733208B370F6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71" name="Triângulo isósceles 243">
              <a:extLst>
                <a:ext uri="{FF2B5EF4-FFF2-40B4-BE49-F238E27FC236}">
                  <a16:creationId xmlns:a16="http://schemas.microsoft.com/office/drawing/2014/main" id="{BBDBFB16-9233-F10C-0B25-DAF788E79B8A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22" name="文本框 6">
            <a:extLst>
              <a:ext uri="{FF2B5EF4-FFF2-40B4-BE49-F238E27FC236}">
                <a16:creationId xmlns:a16="http://schemas.microsoft.com/office/drawing/2014/main" id="{80BFB1C7-D6E4-700B-1B69-215E7F398350}"/>
              </a:ext>
            </a:extLst>
          </p:cNvPr>
          <p:cNvSpPr txBox="1"/>
          <p:nvPr/>
        </p:nvSpPr>
        <p:spPr>
          <a:xfrm>
            <a:off x="9069762" y="1644112"/>
            <a:ext cx="3129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multiplier_array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rf_1B</a:t>
            </a:r>
          </a:p>
        </p:txBody>
      </p:sp>
    </p:spTree>
    <p:extLst>
      <p:ext uri="{BB962C8B-B14F-4D97-AF65-F5344CB8AC3E}">
        <p14:creationId xmlns:p14="http://schemas.microsoft.com/office/powerpoint/2010/main" val="13756275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D28192E-8A94-7800-A586-A219A24B6BFB}"/>
              </a:ext>
            </a:extLst>
          </p:cNvPr>
          <p:cNvCxnSpPr>
            <a:cxnSpLocks/>
            <a:stCxn id="110" idx="3"/>
            <a:endCxn id="83" idx="1"/>
          </p:cNvCxnSpPr>
          <p:nvPr/>
        </p:nvCxnSpPr>
        <p:spPr>
          <a:xfrm>
            <a:off x="3964292" y="4138633"/>
            <a:ext cx="347934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6E1B684A-7BFE-D7DA-ED32-F39358E91C18}"/>
              </a:ext>
            </a:extLst>
          </p:cNvPr>
          <p:cNvCxnSpPr>
            <a:cxnSpLocks/>
            <a:stCxn id="117" idx="3"/>
          </p:cNvCxnSpPr>
          <p:nvPr/>
        </p:nvCxnSpPr>
        <p:spPr>
          <a:xfrm>
            <a:off x="3964292" y="5904277"/>
            <a:ext cx="3491101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99B9D9F-0E76-9BB3-3FE8-6DA34AEE3D6F}"/>
              </a:ext>
            </a:extLst>
          </p:cNvPr>
          <p:cNvCxnSpPr>
            <a:cxnSpLocks/>
            <a:stCxn id="113" idx="3"/>
            <a:endCxn id="64" idx="1"/>
          </p:cNvCxnSpPr>
          <p:nvPr/>
        </p:nvCxnSpPr>
        <p:spPr>
          <a:xfrm flipV="1">
            <a:off x="3964292" y="5019136"/>
            <a:ext cx="347934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FDA7BB0-B7EB-0EDF-F15D-58C7B201F84E}"/>
              </a:ext>
            </a:extLst>
          </p:cNvPr>
          <p:cNvCxnSpPr>
            <a:cxnSpLocks/>
            <a:stCxn id="106" idx="3"/>
            <a:endCxn id="102" idx="1"/>
          </p:cNvCxnSpPr>
          <p:nvPr/>
        </p:nvCxnSpPr>
        <p:spPr>
          <a:xfrm>
            <a:off x="3964292" y="3278795"/>
            <a:ext cx="3479351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3: c_k.py</a:t>
            </a:r>
          </a:p>
        </p:txBody>
      </p:sp>
      <p:cxnSp>
        <p:nvCxnSpPr>
          <p:cNvPr id="14" name="Conector de Seta Reta 159">
            <a:extLst>
              <a:ext uri="{FF2B5EF4-FFF2-40B4-BE49-F238E27FC236}">
                <a16:creationId xmlns:a16="http://schemas.microsoft.com/office/drawing/2014/main" id="{00C37562-8D8E-35B7-2FCB-4FFD3A423BFF}"/>
              </a:ext>
            </a:extLst>
          </p:cNvPr>
          <p:cNvCxnSpPr/>
          <p:nvPr/>
        </p:nvCxnSpPr>
        <p:spPr>
          <a:xfrm flipH="1">
            <a:off x="7936673" y="2924408"/>
            <a:ext cx="8936" cy="3379735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CaixaDeTexto 50">
            <a:extLst>
              <a:ext uri="{FF2B5EF4-FFF2-40B4-BE49-F238E27FC236}">
                <a16:creationId xmlns:a16="http://schemas.microsoft.com/office/drawing/2014/main" id="{A39D43A6-813A-15FF-959A-85AA9589EA53}"/>
              </a:ext>
            </a:extLst>
          </p:cNvPr>
          <p:cNvSpPr txBox="1"/>
          <p:nvPr/>
        </p:nvSpPr>
        <p:spPr>
          <a:xfrm rot="2340000">
            <a:off x="6163994" y="4592871"/>
            <a:ext cx="681726" cy="707886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40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...</a:t>
            </a:r>
          </a:p>
        </p:txBody>
      </p:sp>
      <p:sp>
        <p:nvSpPr>
          <p:cNvPr id="41" name="矩形 74">
            <a:extLst>
              <a:ext uri="{FF2B5EF4-FFF2-40B4-BE49-F238E27FC236}">
                <a16:creationId xmlns:a16="http://schemas.microsoft.com/office/drawing/2014/main" id="{07E7BB9B-E65A-8BFF-9D05-DFB0DDB18C47}"/>
              </a:ext>
            </a:extLst>
          </p:cNvPr>
          <p:cNvSpPr/>
          <p:nvPr/>
        </p:nvSpPr>
        <p:spPr>
          <a:xfrm>
            <a:off x="4041324" y="4639155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43" name="矩形 118">
            <a:extLst>
              <a:ext uri="{FF2B5EF4-FFF2-40B4-BE49-F238E27FC236}">
                <a16:creationId xmlns:a16="http://schemas.microsoft.com/office/drawing/2014/main" id="{9851F487-5C13-79C2-6875-A1CA408B36F7}"/>
              </a:ext>
            </a:extLst>
          </p:cNvPr>
          <p:cNvSpPr/>
          <p:nvPr/>
        </p:nvSpPr>
        <p:spPr>
          <a:xfrm>
            <a:off x="4552178" y="467436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45" name="矩形 74">
            <a:extLst>
              <a:ext uri="{FF2B5EF4-FFF2-40B4-BE49-F238E27FC236}">
                <a16:creationId xmlns:a16="http://schemas.microsoft.com/office/drawing/2014/main" id="{9636124B-0633-DC80-1BEB-A5EE206346F7}"/>
              </a:ext>
            </a:extLst>
          </p:cNvPr>
          <p:cNvSpPr/>
          <p:nvPr/>
        </p:nvSpPr>
        <p:spPr>
          <a:xfrm>
            <a:off x="4993391" y="4638253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47" name="矩形 118">
            <a:extLst>
              <a:ext uri="{FF2B5EF4-FFF2-40B4-BE49-F238E27FC236}">
                <a16:creationId xmlns:a16="http://schemas.microsoft.com/office/drawing/2014/main" id="{6E92CAE1-DDBC-DBE8-00F4-AAEE049BF78C}"/>
              </a:ext>
            </a:extLst>
          </p:cNvPr>
          <p:cNvSpPr/>
          <p:nvPr/>
        </p:nvSpPr>
        <p:spPr>
          <a:xfrm>
            <a:off x="5504244" y="4673462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49" name="矩形 74">
            <a:extLst>
              <a:ext uri="{FF2B5EF4-FFF2-40B4-BE49-F238E27FC236}">
                <a16:creationId xmlns:a16="http://schemas.microsoft.com/office/drawing/2014/main" id="{59634FCB-2B29-6361-16B7-DDC2F4A3B35D}"/>
              </a:ext>
            </a:extLst>
          </p:cNvPr>
          <p:cNvSpPr/>
          <p:nvPr/>
        </p:nvSpPr>
        <p:spPr>
          <a:xfrm>
            <a:off x="4041323" y="5507973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51" name="矩形 118">
            <a:extLst>
              <a:ext uri="{FF2B5EF4-FFF2-40B4-BE49-F238E27FC236}">
                <a16:creationId xmlns:a16="http://schemas.microsoft.com/office/drawing/2014/main" id="{46BB7CB1-8724-0B03-CC2C-35609B478B25}"/>
              </a:ext>
            </a:extLst>
          </p:cNvPr>
          <p:cNvSpPr/>
          <p:nvPr/>
        </p:nvSpPr>
        <p:spPr>
          <a:xfrm>
            <a:off x="4552177" y="5543182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53" name="矩形 74">
            <a:extLst>
              <a:ext uri="{FF2B5EF4-FFF2-40B4-BE49-F238E27FC236}">
                <a16:creationId xmlns:a16="http://schemas.microsoft.com/office/drawing/2014/main" id="{0FBAEC9F-C132-20E2-21D7-0F1D90CF1BC3}"/>
              </a:ext>
            </a:extLst>
          </p:cNvPr>
          <p:cNvSpPr/>
          <p:nvPr/>
        </p:nvSpPr>
        <p:spPr>
          <a:xfrm>
            <a:off x="4993390" y="5507972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55" name="矩形 118">
            <a:extLst>
              <a:ext uri="{FF2B5EF4-FFF2-40B4-BE49-F238E27FC236}">
                <a16:creationId xmlns:a16="http://schemas.microsoft.com/office/drawing/2014/main" id="{664DBF51-113C-CA0C-3779-7ACF872D514E}"/>
              </a:ext>
            </a:extLst>
          </p:cNvPr>
          <p:cNvSpPr/>
          <p:nvPr/>
        </p:nvSpPr>
        <p:spPr>
          <a:xfrm>
            <a:off x="5504244" y="5543181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57" name="CaixaDeTexto 49">
            <a:extLst>
              <a:ext uri="{FF2B5EF4-FFF2-40B4-BE49-F238E27FC236}">
                <a16:creationId xmlns:a16="http://schemas.microsoft.com/office/drawing/2014/main" id="{A03C2554-FEFA-5C05-4A6A-9865316CFFDD}"/>
              </a:ext>
            </a:extLst>
          </p:cNvPr>
          <p:cNvSpPr txBox="1"/>
          <p:nvPr/>
        </p:nvSpPr>
        <p:spPr>
          <a:xfrm>
            <a:off x="5994218" y="4902164"/>
            <a:ext cx="999081" cy="548243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40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.....</a:t>
            </a:r>
          </a:p>
        </p:txBody>
      </p:sp>
      <p:sp>
        <p:nvSpPr>
          <p:cNvPr id="58" name="矩形 74">
            <a:extLst>
              <a:ext uri="{FF2B5EF4-FFF2-40B4-BE49-F238E27FC236}">
                <a16:creationId xmlns:a16="http://schemas.microsoft.com/office/drawing/2014/main" id="{E94B7B9B-6D94-5D27-EBF3-C6A78F806E31}"/>
              </a:ext>
            </a:extLst>
          </p:cNvPr>
          <p:cNvSpPr/>
          <p:nvPr/>
        </p:nvSpPr>
        <p:spPr>
          <a:xfrm>
            <a:off x="6932787" y="4641389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61" name="矩形 74">
            <a:extLst>
              <a:ext uri="{FF2B5EF4-FFF2-40B4-BE49-F238E27FC236}">
                <a16:creationId xmlns:a16="http://schemas.microsoft.com/office/drawing/2014/main" id="{78A9D080-01ED-4142-1F6D-20D0AE69898E}"/>
              </a:ext>
            </a:extLst>
          </p:cNvPr>
          <p:cNvSpPr/>
          <p:nvPr/>
        </p:nvSpPr>
        <p:spPr>
          <a:xfrm>
            <a:off x="6944541" y="5519657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64" name="矩形 118">
            <a:extLst>
              <a:ext uri="{FF2B5EF4-FFF2-40B4-BE49-F238E27FC236}">
                <a16:creationId xmlns:a16="http://schemas.microsoft.com/office/drawing/2014/main" id="{3894630A-39F1-89F4-6B38-7A18D9D00768}"/>
              </a:ext>
            </a:extLst>
          </p:cNvPr>
          <p:cNvSpPr/>
          <p:nvPr/>
        </p:nvSpPr>
        <p:spPr>
          <a:xfrm>
            <a:off x="7443640" y="4676598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65" name="矩形 118">
            <a:extLst>
              <a:ext uri="{FF2B5EF4-FFF2-40B4-BE49-F238E27FC236}">
                <a16:creationId xmlns:a16="http://schemas.microsoft.com/office/drawing/2014/main" id="{107EE554-2C83-AAAA-6280-94B142D52AD5}"/>
              </a:ext>
            </a:extLst>
          </p:cNvPr>
          <p:cNvSpPr/>
          <p:nvPr/>
        </p:nvSpPr>
        <p:spPr>
          <a:xfrm>
            <a:off x="7455393" y="5554866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67" name="矩形 74">
            <a:extLst>
              <a:ext uri="{FF2B5EF4-FFF2-40B4-BE49-F238E27FC236}">
                <a16:creationId xmlns:a16="http://schemas.microsoft.com/office/drawing/2014/main" id="{1638EAA3-AA29-4EAE-2C2D-0D4A40C8FE3F}"/>
              </a:ext>
            </a:extLst>
          </p:cNvPr>
          <p:cNvSpPr/>
          <p:nvPr/>
        </p:nvSpPr>
        <p:spPr>
          <a:xfrm>
            <a:off x="5982533" y="5513814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69" name="矩形 118">
            <a:extLst>
              <a:ext uri="{FF2B5EF4-FFF2-40B4-BE49-F238E27FC236}">
                <a16:creationId xmlns:a16="http://schemas.microsoft.com/office/drawing/2014/main" id="{265E4B45-C2D8-5CF3-1450-B091496FD563}"/>
              </a:ext>
            </a:extLst>
          </p:cNvPr>
          <p:cNvSpPr/>
          <p:nvPr/>
        </p:nvSpPr>
        <p:spPr>
          <a:xfrm>
            <a:off x="6493386" y="5549023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72" name="矩形 74">
            <a:extLst>
              <a:ext uri="{FF2B5EF4-FFF2-40B4-BE49-F238E27FC236}">
                <a16:creationId xmlns:a16="http://schemas.microsoft.com/office/drawing/2014/main" id="{D80AC821-6DC4-62EE-97BC-73C614FDD58D}"/>
              </a:ext>
            </a:extLst>
          </p:cNvPr>
          <p:cNvSpPr/>
          <p:nvPr/>
        </p:nvSpPr>
        <p:spPr>
          <a:xfrm>
            <a:off x="4041324" y="3760888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74" name="矩形 118">
            <a:extLst>
              <a:ext uri="{FF2B5EF4-FFF2-40B4-BE49-F238E27FC236}">
                <a16:creationId xmlns:a16="http://schemas.microsoft.com/office/drawing/2014/main" id="{9264EAB4-8A18-CA5F-6C25-C09860AECB7B}"/>
              </a:ext>
            </a:extLst>
          </p:cNvPr>
          <p:cNvSpPr/>
          <p:nvPr/>
        </p:nvSpPr>
        <p:spPr>
          <a:xfrm>
            <a:off x="4552178" y="3796096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76" name="矩形 74">
            <a:extLst>
              <a:ext uri="{FF2B5EF4-FFF2-40B4-BE49-F238E27FC236}">
                <a16:creationId xmlns:a16="http://schemas.microsoft.com/office/drawing/2014/main" id="{43D2BFD8-D2B5-BF36-9100-4E7DFB6904E8}"/>
              </a:ext>
            </a:extLst>
          </p:cNvPr>
          <p:cNvSpPr/>
          <p:nvPr/>
        </p:nvSpPr>
        <p:spPr>
          <a:xfrm>
            <a:off x="4993391" y="3766729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78" name="矩形 118">
            <a:extLst>
              <a:ext uri="{FF2B5EF4-FFF2-40B4-BE49-F238E27FC236}">
                <a16:creationId xmlns:a16="http://schemas.microsoft.com/office/drawing/2014/main" id="{DE1B83B2-62F3-E1EF-4A09-9F9BDE6F5313}"/>
              </a:ext>
            </a:extLst>
          </p:cNvPr>
          <p:cNvSpPr/>
          <p:nvPr/>
        </p:nvSpPr>
        <p:spPr>
          <a:xfrm>
            <a:off x="5504245" y="3801938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80" name="矩形 74">
            <a:extLst>
              <a:ext uri="{FF2B5EF4-FFF2-40B4-BE49-F238E27FC236}">
                <a16:creationId xmlns:a16="http://schemas.microsoft.com/office/drawing/2014/main" id="{FAAEB165-AC3A-AF1A-5183-83B695F5205B}"/>
              </a:ext>
            </a:extLst>
          </p:cNvPr>
          <p:cNvSpPr/>
          <p:nvPr/>
        </p:nvSpPr>
        <p:spPr>
          <a:xfrm>
            <a:off x="6932787" y="3766746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83" name="矩形 118">
            <a:extLst>
              <a:ext uri="{FF2B5EF4-FFF2-40B4-BE49-F238E27FC236}">
                <a16:creationId xmlns:a16="http://schemas.microsoft.com/office/drawing/2014/main" id="{E0FD237D-0F80-89F9-B089-BDF68A6B2F2A}"/>
              </a:ext>
            </a:extLst>
          </p:cNvPr>
          <p:cNvSpPr/>
          <p:nvPr/>
        </p:nvSpPr>
        <p:spPr>
          <a:xfrm>
            <a:off x="7443640" y="380195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84" name="矩形 74">
            <a:extLst>
              <a:ext uri="{FF2B5EF4-FFF2-40B4-BE49-F238E27FC236}">
                <a16:creationId xmlns:a16="http://schemas.microsoft.com/office/drawing/2014/main" id="{8B49AF90-6E49-162F-1267-8EADE8D5222C}"/>
              </a:ext>
            </a:extLst>
          </p:cNvPr>
          <p:cNvSpPr/>
          <p:nvPr/>
        </p:nvSpPr>
        <p:spPr>
          <a:xfrm>
            <a:off x="6002862" y="3770486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86" name="矩形 118">
            <a:extLst>
              <a:ext uri="{FF2B5EF4-FFF2-40B4-BE49-F238E27FC236}">
                <a16:creationId xmlns:a16="http://schemas.microsoft.com/office/drawing/2014/main" id="{100C3733-D7B0-3F6D-D938-6016D68D2B08}"/>
              </a:ext>
            </a:extLst>
          </p:cNvPr>
          <p:cNvSpPr/>
          <p:nvPr/>
        </p:nvSpPr>
        <p:spPr>
          <a:xfrm>
            <a:off x="6488417" y="3805976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cxnSp>
        <p:nvCxnSpPr>
          <p:cNvPr id="89" name="Conector de Seta Reta 162">
            <a:extLst>
              <a:ext uri="{FF2B5EF4-FFF2-40B4-BE49-F238E27FC236}">
                <a16:creationId xmlns:a16="http://schemas.microsoft.com/office/drawing/2014/main" id="{F41B5F09-CE79-4021-4CD5-8DE1C329EB54}"/>
              </a:ext>
            </a:extLst>
          </p:cNvPr>
          <p:cNvCxnSpPr>
            <a:cxnSpLocks/>
          </p:cNvCxnSpPr>
          <p:nvPr/>
        </p:nvCxnSpPr>
        <p:spPr>
          <a:xfrm flipH="1">
            <a:off x="4046208" y="2801866"/>
            <a:ext cx="3760215" cy="1903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1" name="矩形 74">
            <a:extLst>
              <a:ext uri="{FF2B5EF4-FFF2-40B4-BE49-F238E27FC236}">
                <a16:creationId xmlns:a16="http://schemas.microsoft.com/office/drawing/2014/main" id="{E49CACB2-3CD1-720B-7B4B-4005E42B3CA7}"/>
              </a:ext>
            </a:extLst>
          </p:cNvPr>
          <p:cNvSpPr/>
          <p:nvPr/>
        </p:nvSpPr>
        <p:spPr>
          <a:xfrm>
            <a:off x="4999269" y="2907795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93" name="矩形 118">
            <a:extLst>
              <a:ext uri="{FF2B5EF4-FFF2-40B4-BE49-F238E27FC236}">
                <a16:creationId xmlns:a16="http://schemas.microsoft.com/office/drawing/2014/main" id="{258387D2-6F7D-500D-6B5D-91672987F174}"/>
              </a:ext>
            </a:extLst>
          </p:cNvPr>
          <p:cNvSpPr/>
          <p:nvPr/>
        </p:nvSpPr>
        <p:spPr>
          <a:xfrm>
            <a:off x="5510123" y="294300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95" name="矩形 74">
            <a:extLst>
              <a:ext uri="{FF2B5EF4-FFF2-40B4-BE49-F238E27FC236}">
                <a16:creationId xmlns:a16="http://schemas.microsoft.com/office/drawing/2014/main" id="{441B5485-299D-3C0C-54A1-089BC8BC7FDF}"/>
              </a:ext>
            </a:extLst>
          </p:cNvPr>
          <p:cNvSpPr/>
          <p:nvPr/>
        </p:nvSpPr>
        <p:spPr>
          <a:xfrm>
            <a:off x="4041325" y="2907795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97" name="矩形 118">
            <a:extLst>
              <a:ext uri="{FF2B5EF4-FFF2-40B4-BE49-F238E27FC236}">
                <a16:creationId xmlns:a16="http://schemas.microsoft.com/office/drawing/2014/main" id="{D5C29323-728B-C2D8-DAC7-8A0824E6F52E}"/>
              </a:ext>
            </a:extLst>
          </p:cNvPr>
          <p:cNvSpPr/>
          <p:nvPr/>
        </p:nvSpPr>
        <p:spPr>
          <a:xfrm>
            <a:off x="4552180" y="294300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99" name="矩形 74">
            <a:extLst>
              <a:ext uri="{FF2B5EF4-FFF2-40B4-BE49-F238E27FC236}">
                <a16:creationId xmlns:a16="http://schemas.microsoft.com/office/drawing/2014/main" id="{D701CB5B-2BB8-CA31-17D9-89D87EBF7CBF}"/>
              </a:ext>
            </a:extLst>
          </p:cNvPr>
          <p:cNvSpPr/>
          <p:nvPr/>
        </p:nvSpPr>
        <p:spPr>
          <a:xfrm>
            <a:off x="6932788" y="2906893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102" name="矩形 118">
            <a:extLst>
              <a:ext uri="{FF2B5EF4-FFF2-40B4-BE49-F238E27FC236}">
                <a16:creationId xmlns:a16="http://schemas.microsoft.com/office/drawing/2014/main" id="{9127D084-9F33-A12D-A87E-6AFC848C82ED}"/>
              </a:ext>
            </a:extLst>
          </p:cNvPr>
          <p:cNvSpPr/>
          <p:nvPr/>
        </p:nvSpPr>
        <p:spPr>
          <a:xfrm>
            <a:off x="7443643" y="2942101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103" name="矩形 74">
            <a:extLst>
              <a:ext uri="{FF2B5EF4-FFF2-40B4-BE49-F238E27FC236}">
                <a16:creationId xmlns:a16="http://schemas.microsoft.com/office/drawing/2014/main" id="{F9850758-A1E9-1AA9-9B4E-18D8DB5B4B4E}"/>
              </a:ext>
            </a:extLst>
          </p:cNvPr>
          <p:cNvSpPr/>
          <p:nvPr/>
        </p:nvSpPr>
        <p:spPr>
          <a:xfrm>
            <a:off x="5977566" y="2901049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105" name="矩形 118">
            <a:extLst>
              <a:ext uri="{FF2B5EF4-FFF2-40B4-BE49-F238E27FC236}">
                <a16:creationId xmlns:a16="http://schemas.microsoft.com/office/drawing/2014/main" id="{568AA556-85F8-0808-A995-60B4A291E55D}"/>
              </a:ext>
            </a:extLst>
          </p:cNvPr>
          <p:cNvSpPr/>
          <p:nvPr/>
        </p:nvSpPr>
        <p:spPr>
          <a:xfrm>
            <a:off x="6488419" y="2936258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A97001-5FD0-68FF-19E1-2A610F20553D}"/>
              </a:ext>
            </a:extLst>
          </p:cNvPr>
          <p:cNvGrpSpPr/>
          <p:nvPr/>
        </p:nvGrpSpPr>
        <p:grpSpPr>
          <a:xfrm>
            <a:off x="4099646" y="2953645"/>
            <a:ext cx="388643" cy="200455"/>
            <a:chOff x="1111791" y="1745090"/>
            <a:chExt cx="388643" cy="200455"/>
          </a:xfrm>
        </p:grpSpPr>
        <p:sp>
          <p:nvSpPr>
            <p:cNvPr id="4" name="矩形 115">
              <a:extLst>
                <a:ext uri="{FF2B5EF4-FFF2-40B4-BE49-F238E27FC236}">
                  <a16:creationId xmlns:a16="http://schemas.microsoft.com/office/drawing/2014/main" id="{B54C55B2-582B-5AB5-909E-7CCF133886B6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6" name="Triângulo isósceles 243">
              <a:extLst>
                <a:ext uri="{FF2B5EF4-FFF2-40B4-BE49-F238E27FC236}">
                  <a16:creationId xmlns:a16="http://schemas.microsoft.com/office/drawing/2014/main" id="{CFBBA2D6-E574-5B2E-48CE-58DA60EE7CFD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3" name="CaixaDeTexto 164">
            <a:extLst>
              <a:ext uri="{FF2B5EF4-FFF2-40B4-BE49-F238E27FC236}">
                <a16:creationId xmlns:a16="http://schemas.microsoft.com/office/drawing/2014/main" id="{74214CCE-75EF-8E67-B531-46031795976F}"/>
              </a:ext>
            </a:extLst>
          </p:cNvPr>
          <p:cNvSpPr txBox="1"/>
          <p:nvPr/>
        </p:nvSpPr>
        <p:spPr>
          <a:xfrm>
            <a:off x="5241235" y="2437345"/>
            <a:ext cx="1336667" cy="3098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000" dirty="0">
                <a:solidFill>
                  <a:srgbClr val="FF0000"/>
                </a:solidFill>
                <a:cs typeface="Calibri"/>
              </a:rPr>
              <a:t>D1 : 32</a:t>
            </a:r>
            <a:endParaRPr lang="pt-BR" sz="2000" b="1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107" name="CaixaDeTexto 164">
            <a:extLst>
              <a:ext uri="{FF2B5EF4-FFF2-40B4-BE49-F238E27FC236}">
                <a16:creationId xmlns:a16="http://schemas.microsoft.com/office/drawing/2014/main" id="{53B93B55-60A5-BD86-45A1-A56D45A893C1}"/>
              </a:ext>
            </a:extLst>
          </p:cNvPr>
          <p:cNvSpPr txBox="1"/>
          <p:nvPr/>
        </p:nvSpPr>
        <p:spPr>
          <a:xfrm>
            <a:off x="7603686" y="4427676"/>
            <a:ext cx="1755271" cy="3098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000" dirty="0">
                <a:solidFill>
                  <a:srgbClr val="FF0000"/>
                </a:solidFill>
                <a:cs typeface="Calibri"/>
              </a:rPr>
              <a:t>D2 : 32</a:t>
            </a:r>
            <a:endParaRPr lang="pt-BR" sz="2000" b="1" dirty="0">
              <a:solidFill>
                <a:srgbClr val="FF0000"/>
              </a:solidFill>
              <a:cs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3A04F44-34E4-0F37-B92B-4E1636140551}"/>
              </a:ext>
            </a:extLst>
          </p:cNvPr>
          <p:cNvGrpSpPr/>
          <p:nvPr/>
        </p:nvGrpSpPr>
        <p:grpSpPr>
          <a:xfrm>
            <a:off x="5054193" y="2953645"/>
            <a:ext cx="388643" cy="200455"/>
            <a:chOff x="1111791" y="1745090"/>
            <a:chExt cx="388643" cy="200455"/>
          </a:xfrm>
        </p:grpSpPr>
        <p:sp>
          <p:nvSpPr>
            <p:cNvPr id="10" name="矩形 115">
              <a:extLst>
                <a:ext uri="{FF2B5EF4-FFF2-40B4-BE49-F238E27FC236}">
                  <a16:creationId xmlns:a16="http://schemas.microsoft.com/office/drawing/2014/main" id="{DD6406A8-31D8-F3D5-CE85-BF84B80F0B76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" name="Triângulo isósceles 243">
              <a:extLst>
                <a:ext uri="{FF2B5EF4-FFF2-40B4-BE49-F238E27FC236}">
                  <a16:creationId xmlns:a16="http://schemas.microsoft.com/office/drawing/2014/main" id="{1140A501-0CA1-3FF6-90A2-4C0DDFC2330B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4ACC6A-517F-AB7F-FA01-E5672D9F90CA}"/>
              </a:ext>
            </a:extLst>
          </p:cNvPr>
          <p:cNvGrpSpPr/>
          <p:nvPr/>
        </p:nvGrpSpPr>
        <p:grpSpPr>
          <a:xfrm>
            <a:off x="6045573" y="2955528"/>
            <a:ext cx="388643" cy="200455"/>
            <a:chOff x="1111791" y="1745090"/>
            <a:chExt cx="388643" cy="200455"/>
          </a:xfrm>
        </p:grpSpPr>
        <p:sp>
          <p:nvSpPr>
            <p:cNvPr id="15" name="矩形 115">
              <a:extLst>
                <a:ext uri="{FF2B5EF4-FFF2-40B4-BE49-F238E27FC236}">
                  <a16:creationId xmlns:a16="http://schemas.microsoft.com/office/drawing/2014/main" id="{E893CFA5-09E5-1C97-E5FA-55BC7FD30CB9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6" name="Triângulo isósceles 243">
              <a:extLst>
                <a:ext uri="{FF2B5EF4-FFF2-40B4-BE49-F238E27FC236}">
                  <a16:creationId xmlns:a16="http://schemas.microsoft.com/office/drawing/2014/main" id="{2A5450AF-8A95-E30F-C05F-F2AE412C300B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1C0B4C1-E3F4-30E1-6482-5B63D579D984}"/>
              </a:ext>
            </a:extLst>
          </p:cNvPr>
          <p:cNvGrpSpPr/>
          <p:nvPr/>
        </p:nvGrpSpPr>
        <p:grpSpPr>
          <a:xfrm>
            <a:off x="7000120" y="2955528"/>
            <a:ext cx="388643" cy="200455"/>
            <a:chOff x="1111791" y="1745090"/>
            <a:chExt cx="388643" cy="200455"/>
          </a:xfrm>
        </p:grpSpPr>
        <p:sp>
          <p:nvSpPr>
            <p:cNvPr id="18" name="矩形 115">
              <a:extLst>
                <a:ext uri="{FF2B5EF4-FFF2-40B4-BE49-F238E27FC236}">
                  <a16:creationId xmlns:a16="http://schemas.microsoft.com/office/drawing/2014/main" id="{DF9422BC-BCB4-0084-2C3C-85ADDF4210F6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9" name="Triângulo isósceles 243">
              <a:extLst>
                <a:ext uri="{FF2B5EF4-FFF2-40B4-BE49-F238E27FC236}">
                  <a16:creationId xmlns:a16="http://schemas.microsoft.com/office/drawing/2014/main" id="{57D97836-36A4-C5FE-912A-5802CF5D14DC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25B8408-BDE3-D548-95C8-A95794034B1C}"/>
              </a:ext>
            </a:extLst>
          </p:cNvPr>
          <p:cNvGrpSpPr/>
          <p:nvPr/>
        </p:nvGrpSpPr>
        <p:grpSpPr>
          <a:xfrm>
            <a:off x="4099646" y="3842853"/>
            <a:ext cx="388643" cy="200455"/>
            <a:chOff x="1111791" y="1745090"/>
            <a:chExt cx="388643" cy="200455"/>
          </a:xfrm>
        </p:grpSpPr>
        <p:sp>
          <p:nvSpPr>
            <p:cNvPr id="21" name="矩形 115">
              <a:extLst>
                <a:ext uri="{FF2B5EF4-FFF2-40B4-BE49-F238E27FC236}">
                  <a16:creationId xmlns:a16="http://schemas.microsoft.com/office/drawing/2014/main" id="{F0C225B9-01B9-D907-3153-8B7DF9EA24A7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22" name="Triângulo isósceles 243">
              <a:extLst>
                <a:ext uri="{FF2B5EF4-FFF2-40B4-BE49-F238E27FC236}">
                  <a16:creationId xmlns:a16="http://schemas.microsoft.com/office/drawing/2014/main" id="{03A72D4C-C5F2-FF2B-67D3-B78C85657AF4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945229-A370-4E66-5354-02A86621997F}"/>
              </a:ext>
            </a:extLst>
          </p:cNvPr>
          <p:cNvGrpSpPr/>
          <p:nvPr/>
        </p:nvGrpSpPr>
        <p:grpSpPr>
          <a:xfrm>
            <a:off x="5054193" y="3842853"/>
            <a:ext cx="388643" cy="200455"/>
            <a:chOff x="1111791" y="1745090"/>
            <a:chExt cx="388643" cy="200455"/>
          </a:xfrm>
        </p:grpSpPr>
        <p:sp>
          <p:nvSpPr>
            <p:cNvPr id="24" name="矩形 115">
              <a:extLst>
                <a:ext uri="{FF2B5EF4-FFF2-40B4-BE49-F238E27FC236}">
                  <a16:creationId xmlns:a16="http://schemas.microsoft.com/office/drawing/2014/main" id="{2D0C3236-010A-85A8-2BA2-72E755D3F72C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25" name="Triângulo isósceles 243">
              <a:extLst>
                <a:ext uri="{FF2B5EF4-FFF2-40B4-BE49-F238E27FC236}">
                  <a16:creationId xmlns:a16="http://schemas.microsoft.com/office/drawing/2014/main" id="{93451983-D5E5-9C1F-BD84-7A94D8FDB2BC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84564C6-CE62-04B5-3147-EC6C3AB106A0}"/>
              </a:ext>
            </a:extLst>
          </p:cNvPr>
          <p:cNvGrpSpPr/>
          <p:nvPr/>
        </p:nvGrpSpPr>
        <p:grpSpPr>
          <a:xfrm>
            <a:off x="6045573" y="3844736"/>
            <a:ext cx="388643" cy="200455"/>
            <a:chOff x="1111791" y="1745090"/>
            <a:chExt cx="388643" cy="200455"/>
          </a:xfrm>
        </p:grpSpPr>
        <p:sp>
          <p:nvSpPr>
            <p:cNvPr id="27" name="矩形 115">
              <a:extLst>
                <a:ext uri="{FF2B5EF4-FFF2-40B4-BE49-F238E27FC236}">
                  <a16:creationId xmlns:a16="http://schemas.microsoft.com/office/drawing/2014/main" id="{CCF1954A-E1A5-B17D-ACEE-EEC5F31A396D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28" name="Triângulo isósceles 243">
              <a:extLst>
                <a:ext uri="{FF2B5EF4-FFF2-40B4-BE49-F238E27FC236}">
                  <a16:creationId xmlns:a16="http://schemas.microsoft.com/office/drawing/2014/main" id="{2D997F18-947D-BB65-DEC4-ADB736EFDA4F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8FFA7D-EBE9-D1AA-019A-69823F203FE5}"/>
              </a:ext>
            </a:extLst>
          </p:cNvPr>
          <p:cNvGrpSpPr/>
          <p:nvPr/>
        </p:nvGrpSpPr>
        <p:grpSpPr>
          <a:xfrm>
            <a:off x="7000120" y="3844736"/>
            <a:ext cx="388643" cy="200455"/>
            <a:chOff x="1111791" y="1745090"/>
            <a:chExt cx="388643" cy="200455"/>
          </a:xfrm>
        </p:grpSpPr>
        <p:sp>
          <p:nvSpPr>
            <p:cNvPr id="30" name="矩形 115">
              <a:extLst>
                <a:ext uri="{FF2B5EF4-FFF2-40B4-BE49-F238E27FC236}">
                  <a16:creationId xmlns:a16="http://schemas.microsoft.com/office/drawing/2014/main" id="{3EF05E02-1097-A692-A63C-E6854C7E83B1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31" name="Triângulo isósceles 243">
              <a:extLst>
                <a:ext uri="{FF2B5EF4-FFF2-40B4-BE49-F238E27FC236}">
                  <a16:creationId xmlns:a16="http://schemas.microsoft.com/office/drawing/2014/main" id="{243CC3E1-B19D-DC20-76C3-08FA2D245F42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5EB7322-6AEE-4ED7-5FC0-AE3A8DB58758}"/>
              </a:ext>
            </a:extLst>
          </p:cNvPr>
          <p:cNvGrpSpPr/>
          <p:nvPr/>
        </p:nvGrpSpPr>
        <p:grpSpPr>
          <a:xfrm>
            <a:off x="4103590" y="5575945"/>
            <a:ext cx="388643" cy="200455"/>
            <a:chOff x="1111791" y="1745090"/>
            <a:chExt cx="388643" cy="200455"/>
          </a:xfrm>
        </p:grpSpPr>
        <p:sp>
          <p:nvSpPr>
            <p:cNvPr id="33" name="矩形 115">
              <a:extLst>
                <a:ext uri="{FF2B5EF4-FFF2-40B4-BE49-F238E27FC236}">
                  <a16:creationId xmlns:a16="http://schemas.microsoft.com/office/drawing/2014/main" id="{4F510B53-A1D9-C390-2B0E-EC0F5E9C60D3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34" name="Triângulo isósceles 243">
              <a:extLst>
                <a:ext uri="{FF2B5EF4-FFF2-40B4-BE49-F238E27FC236}">
                  <a16:creationId xmlns:a16="http://schemas.microsoft.com/office/drawing/2014/main" id="{0A608417-A04D-3E90-EF4C-19534894A340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0DF0EA-6751-ED0A-AA04-DADF495440A8}"/>
              </a:ext>
            </a:extLst>
          </p:cNvPr>
          <p:cNvGrpSpPr/>
          <p:nvPr/>
        </p:nvGrpSpPr>
        <p:grpSpPr>
          <a:xfrm>
            <a:off x="5058137" y="5575945"/>
            <a:ext cx="388643" cy="200455"/>
            <a:chOff x="1111791" y="1745090"/>
            <a:chExt cx="388643" cy="200455"/>
          </a:xfrm>
        </p:grpSpPr>
        <p:sp>
          <p:nvSpPr>
            <p:cNvPr id="36" name="矩形 115">
              <a:extLst>
                <a:ext uri="{FF2B5EF4-FFF2-40B4-BE49-F238E27FC236}">
                  <a16:creationId xmlns:a16="http://schemas.microsoft.com/office/drawing/2014/main" id="{8145221E-3EE6-42A8-4ADD-1D28DA8A11DB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38" name="Triângulo isósceles 243">
              <a:extLst>
                <a:ext uri="{FF2B5EF4-FFF2-40B4-BE49-F238E27FC236}">
                  <a16:creationId xmlns:a16="http://schemas.microsoft.com/office/drawing/2014/main" id="{6A418830-D7F3-33ED-9903-1F9EFE7790F9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4B5A13D-0A7F-54F8-EAD6-6CBF8A2EF902}"/>
              </a:ext>
            </a:extLst>
          </p:cNvPr>
          <p:cNvGrpSpPr/>
          <p:nvPr/>
        </p:nvGrpSpPr>
        <p:grpSpPr>
          <a:xfrm>
            <a:off x="6049517" y="5577828"/>
            <a:ext cx="388643" cy="200455"/>
            <a:chOff x="1111791" y="1745090"/>
            <a:chExt cx="388643" cy="200455"/>
          </a:xfrm>
        </p:grpSpPr>
        <p:sp>
          <p:nvSpPr>
            <p:cNvPr id="40" name="矩形 115">
              <a:extLst>
                <a:ext uri="{FF2B5EF4-FFF2-40B4-BE49-F238E27FC236}">
                  <a16:creationId xmlns:a16="http://schemas.microsoft.com/office/drawing/2014/main" id="{536E2280-3CB3-3BBA-938A-9386FAC64888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42" name="Triângulo isósceles 243">
              <a:extLst>
                <a:ext uri="{FF2B5EF4-FFF2-40B4-BE49-F238E27FC236}">
                  <a16:creationId xmlns:a16="http://schemas.microsoft.com/office/drawing/2014/main" id="{91E0C713-7C53-9435-F189-0C346D614868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A0F7595-5790-5D41-1E79-307E612E8D9B}"/>
              </a:ext>
            </a:extLst>
          </p:cNvPr>
          <p:cNvGrpSpPr/>
          <p:nvPr/>
        </p:nvGrpSpPr>
        <p:grpSpPr>
          <a:xfrm>
            <a:off x="7004064" y="5577828"/>
            <a:ext cx="388643" cy="200455"/>
            <a:chOff x="1111791" y="1745090"/>
            <a:chExt cx="388643" cy="200455"/>
          </a:xfrm>
        </p:grpSpPr>
        <p:sp>
          <p:nvSpPr>
            <p:cNvPr id="46" name="矩形 115">
              <a:extLst>
                <a:ext uri="{FF2B5EF4-FFF2-40B4-BE49-F238E27FC236}">
                  <a16:creationId xmlns:a16="http://schemas.microsoft.com/office/drawing/2014/main" id="{342B6483-1DDC-C297-3473-7C5CEE21848F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48" name="Triângulo isósceles 243">
              <a:extLst>
                <a:ext uri="{FF2B5EF4-FFF2-40B4-BE49-F238E27FC236}">
                  <a16:creationId xmlns:a16="http://schemas.microsoft.com/office/drawing/2014/main" id="{BAD38753-D8D7-F995-0E88-A342356BA7E9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32EA5B3-D0FA-48ED-F14C-7C8E54608740}"/>
              </a:ext>
            </a:extLst>
          </p:cNvPr>
          <p:cNvGrpSpPr/>
          <p:nvPr/>
        </p:nvGrpSpPr>
        <p:grpSpPr>
          <a:xfrm>
            <a:off x="4103364" y="4723434"/>
            <a:ext cx="388643" cy="200455"/>
            <a:chOff x="1111791" y="1745090"/>
            <a:chExt cx="388643" cy="200455"/>
          </a:xfrm>
        </p:grpSpPr>
        <p:sp>
          <p:nvSpPr>
            <p:cNvPr id="52" name="矩形 115">
              <a:extLst>
                <a:ext uri="{FF2B5EF4-FFF2-40B4-BE49-F238E27FC236}">
                  <a16:creationId xmlns:a16="http://schemas.microsoft.com/office/drawing/2014/main" id="{85CF442A-F9BA-ABAB-7AA3-847BEE6A1DF9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54" name="Triângulo isósceles 243">
              <a:extLst>
                <a:ext uri="{FF2B5EF4-FFF2-40B4-BE49-F238E27FC236}">
                  <a16:creationId xmlns:a16="http://schemas.microsoft.com/office/drawing/2014/main" id="{90776FAF-F7C4-71D3-DABF-266ECD739547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FFCE199-121A-94BC-5B79-A4EE7683B826}"/>
              </a:ext>
            </a:extLst>
          </p:cNvPr>
          <p:cNvGrpSpPr/>
          <p:nvPr/>
        </p:nvGrpSpPr>
        <p:grpSpPr>
          <a:xfrm>
            <a:off x="5057911" y="4723434"/>
            <a:ext cx="388643" cy="200455"/>
            <a:chOff x="1111791" y="1745090"/>
            <a:chExt cx="388643" cy="200455"/>
          </a:xfrm>
        </p:grpSpPr>
        <p:sp>
          <p:nvSpPr>
            <p:cNvPr id="59" name="矩形 115">
              <a:extLst>
                <a:ext uri="{FF2B5EF4-FFF2-40B4-BE49-F238E27FC236}">
                  <a16:creationId xmlns:a16="http://schemas.microsoft.com/office/drawing/2014/main" id="{3AB2DBB1-4C0C-DECC-3BA4-CBA41E4BC7E9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60" name="Triângulo isósceles 243">
              <a:extLst>
                <a:ext uri="{FF2B5EF4-FFF2-40B4-BE49-F238E27FC236}">
                  <a16:creationId xmlns:a16="http://schemas.microsoft.com/office/drawing/2014/main" id="{B9D48325-B0CD-E3B0-4181-8E8CA743FE43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9495115-FAF7-4875-9C02-A4A289B042E5}"/>
              </a:ext>
            </a:extLst>
          </p:cNvPr>
          <p:cNvGrpSpPr/>
          <p:nvPr/>
        </p:nvGrpSpPr>
        <p:grpSpPr>
          <a:xfrm>
            <a:off x="7003838" y="4725317"/>
            <a:ext cx="388643" cy="200455"/>
            <a:chOff x="1111791" y="1745090"/>
            <a:chExt cx="388643" cy="200455"/>
          </a:xfrm>
        </p:grpSpPr>
        <p:sp>
          <p:nvSpPr>
            <p:cNvPr id="70" name="矩形 115">
              <a:extLst>
                <a:ext uri="{FF2B5EF4-FFF2-40B4-BE49-F238E27FC236}">
                  <a16:creationId xmlns:a16="http://schemas.microsoft.com/office/drawing/2014/main" id="{75E5D08F-45C6-B6B6-1A27-733208B370F6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71" name="Triângulo isósceles 243">
              <a:extLst>
                <a:ext uri="{FF2B5EF4-FFF2-40B4-BE49-F238E27FC236}">
                  <a16:creationId xmlns:a16="http://schemas.microsoft.com/office/drawing/2014/main" id="{BBDBFB16-9233-F10C-0B25-DAF788E79B8A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ED03202D-B26E-C10C-01AA-0BEA62658C80}"/>
              </a:ext>
            </a:extLst>
          </p:cNvPr>
          <p:cNvGrpSpPr/>
          <p:nvPr/>
        </p:nvGrpSpPr>
        <p:grpSpPr>
          <a:xfrm>
            <a:off x="3719126" y="3046432"/>
            <a:ext cx="245166" cy="464726"/>
            <a:chOff x="1715822" y="3051901"/>
            <a:chExt cx="245166" cy="464726"/>
          </a:xfrm>
        </p:grpSpPr>
        <p:sp>
          <p:nvSpPr>
            <p:cNvPr id="106" name="矩形 115">
              <a:extLst>
                <a:ext uri="{FF2B5EF4-FFF2-40B4-BE49-F238E27FC236}">
                  <a16:creationId xmlns:a16="http://schemas.microsoft.com/office/drawing/2014/main" id="{64B154D9-B874-16DD-7D78-919D467255A7}"/>
                </a:ext>
              </a:extLst>
            </p:cNvPr>
            <p:cNvSpPr/>
            <p:nvPr/>
          </p:nvSpPr>
          <p:spPr>
            <a:xfrm>
              <a:off x="1715822" y="3051901"/>
              <a:ext cx="245166" cy="464726"/>
            </a:xfrm>
            <a:prstGeom prst="rect">
              <a:avLst/>
            </a:prstGeom>
            <a:solidFill>
              <a:srgbClr val="F8A683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I1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08" name="Triângulo isósceles 243">
              <a:extLst>
                <a:ext uri="{FF2B5EF4-FFF2-40B4-BE49-F238E27FC236}">
                  <a16:creationId xmlns:a16="http://schemas.microsoft.com/office/drawing/2014/main" id="{80F91EAA-95EE-9A27-670A-477536F79D89}"/>
                </a:ext>
              </a:extLst>
            </p:cNvPr>
            <p:cNvSpPr/>
            <p:nvPr/>
          </p:nvSpPr>
          <p:spPr>
            <a:xfrm rot="5400000" flipV="1">
              <a:off x="1857907" y="3410294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DF32194-01EF-45B7-7544-F8EA279C8AD2}"/>
              </a:ext>
            </a:extLst>
          </p:cNvPr>
          <p:cNvGrpSpPr/>
          <p:nvPr/>
        </p:nvGrpSpPr>
        <p:grpSpPr>
          <a:xfrm>
            <a:off x="3719126" y="3906270"/>
            <a:ext cx="245166" cy="464726"/>
            <a:chOff x="1715822" y="3051901"/>
            <a:chExt cx="245166" cy="464726"/>
          </a:xfrm>
        </p:grpSpPr>
        <p:sp>
          <p:nvSpPr>
            <p:cNvPr id="110" name="矩形 115">
              <a:extLst>
                <a:ext uri="{FF2B5EF4-FFF2-40B4-BE49-F238E27FC236}">
                  <a16:creationId xmlns:a16="http://schemas.microsoft.com/office/drawing/2014/main" id="{64B10218-59D5-0956-DC5B-63E8BEAF62A8}"/>
                </a:ext>
              </a:extLst>
            </p:cNvPr>
            <p:cNvSpPr/>
            <p:nvPr/>
          </p:nvSpPr>
          <p:spPr>
            <a:xfrm>
              <a:off x="1715822" y="3051901"/>
              <a:ext cx="245166" cy="464726"/>
            </a:xfrm>
            <a:prstGeom prst="rect">
              <a:avLst/>
            </a:prstGeom>
            <a:solidFill>
              <a:srgbClr val="F8A683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I1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1" name="Triângulo isósceles 243">
              <a:extLst>
                <a:ext uri="{FF2B5EF4-FFF2-40B4-BE49-F238E27FC236}">
                  <a16:creationId xmlns:a16="http://schemas.microsoft.com/office/drawing/2014/main" id="{F0C2E0AB-6C5E-4BF3-CECA-329C613F8AEC}"/>
                </a:ext>
              </a:extLst>
            </p:cNvPr>
            <p:cNvSpPr/>
            <p:nvPr/>
          </p:nvSpPr>
          <p:spPr>
            <a:xfrm rot="5400000" flipV="1">
              <a:off x="1857907" y="3410294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F500FDA-E93D-237E-5F34-E6D95D86733D}"/>
              </a:ext>
            </a:extLst>
          </p:cNvPr>
          <p:cNvGrpSpPr/>
          <p:nvPr/>
        </p:nvGrpSpPr>
        <p:grpSpPr>
          <a:xfrm>
            <a:off x="3719126" y="4796518"/>
            <a:ext cx="245166" cy="464726"/>
            <a:chOff x="1715822" y="3051901"/>
            <a:chExt cx="245166" cy="464726"/>
          </a:xfrm>
        </p:grpSpPr>
        <p:sp>
          <p:nvSpPr>
            <p:cNvPr id="113" name="矩形 115">
              <a:extLst>
                <a:ext uri="{FF2B5EF4-FFF2-40B4-BE49-F238E27FC236}">
                  <a16:creationId xmlns:a16="http://schemas.microsoft.com/office/drawing/2014/main" id="{95EDBC0C-B074-71C2-054D-065467FC9D0A}"/>
                </a:ext>
              </a:extLst>
            </p:cNvPr>
            <p:cNvSpPr/>
            <p:nvPr/>
          </p:nvSpPr>
          <p:spPr>
            <a:xfrm>
              <a:off x="1715822" y="3051901"/>
              <a:ext cx="245166" cy="464726"/>
            </a:xfrm>
            <a:prstGeom prst="rect">
              <a:avLst/>
            </a:prstGeom>
            <a:solidFill>
              <a:srgbClr val="F8A683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I1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4" name="Triângulo isósceles 243">
              <a:extLst>
                <a:ext uri="{FF2B5EF4-FFF2-40B4-BE49-F238E27FC236}">
                  <a16:creationId xmlns:a16="http://schemas.microsoft.com/office/drawing/2014/main" id="{CAABF366-4258-7759-1B15-0BC51D30935E}"/>
                </a:ext>
              </a:extLst>
            </p:cNvPr>
            <p:cNvSpPr/>
            <p:nvPr/>
          </p:nvSpPr>
          <p:spPr>
            <a:xfrm rot="5400000" flipV="1">
              <a:off x="1857907" y="3410294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3384BB8-53E9-A78F-1E91-1037F1007AB0}"/>
              </a:ext>
            </a:extLst>
          </p:cNvPr>
          <p:cNvGrpSpPr/>
          <p:nvPr/>
        </p:nvGrpSpPr>
        <p:grpSpPr>
          <a:xfrm>
            <a:off x="3719126" y="5671914"/>
            <a:ext cx="245166" cy="464726"/>
            <a:chOff x="1715822" y="3051901"/>
            <a:chExt cx="245166" cy="464726"/>
          </a:xfrm>
        </p:grpSpPr>
        <p:sp>
          <p:nvSpPr>
            <p:cNvPr id="117" name="矩形 115">
              <a:extLst>
                <a:ext uri="{FF2B5EF4-FFF2-40B4-BE49-F238E27FC236}">
                  <a16:creationId xmlns:a16="http://schemas.microsoft.com/office/drawing/2014/main" id="{DFE26F28-8AB7-7D94-120A-46A6B24CC767}"/>
                </a:ext>
              </a:extLst>
            </p:cNvPr>
            <p:cNvSpPr/>
            <p:nvPr/>
          </p:nvSpPr>
          <p:spPr>
            <a:xfrm>
              <a:off x="1715822" y="3051901"/>
              <a:ext cx="245166" cy="464726"/>
            </a:xfrm>
            <a:prstGeom prst="rect">
              <a:avLst/>
            </a:prstGeom>
            <a:solidFill>
              <a:srgbClr val="F8A683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I1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8" name="Triângulo isósceles 243">
              <a:extLst>
                <a:ext uri="{FF2B5EF4-FFF2-40B4-BE49-F238E27FC236}">
                  <a16:creationId xmlns:a16="http://schemas.microsoft.com/office/drawing/2014/main" id="{601D1D8C-41C1-4F3B-B7F7-6D268ADFEFFA}"/>
                </a:ext>
              </a:extLst>
            </p:cNvPr>
            <p:cNvSpPr/>
            <p:nvPr/>
          </p:nvSpPr>
          <p:spPr>
            <a:xfrm rot="5400000" flipV="1">
              <a:off x="1857907" y="3410294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90" name="文本框 6">
            <a:extLst>
              <a:ext uri="{FF2B5EF4-FFF2-40B4-BE49-F238E27FC236}">
                <a16:creationId xmlns:a16="http://schemas.microsoft.com/office/drawing/2014/main" id="{E6506C50-08C5-0E60-D35D-A65EA1493343}"/>
              </a:ext>
            </a:extLst>
          </p:cNvPr>
          <p:cNvSpPr txBox="1"/>
          <p:nvPr/>
        </p:nvSpPr>
        <p:spPr>
          <a:xfrm>
            <a:off x="9069762" y="1644112"/>
            <a:ext cx="31295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multiplier_array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rf_1B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rf_1B</a:t>
            </a:r>
          </a:p>
        </p:txBody>
      </p:sp>
    </p:spTree>
    <p:extLst>
      <p:ext uri="{BB962C8B-B14F-4D97-AF65-F5344CB8AC3E}">
        <p14:creationId xmlns:p14="http://schemas.microsoft.com/office/powerpoint/2010/main" val="13317849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34F9812-FF08-F238-1F6B-F67C4764E2F3}"/>
              </a:ext>
            </a:extLst>
          </p:cNvPr>
          <p:cNvCxnSpPr>
            <a:cxnSpLocks/>
            <a:stCxn id="97" idx="2"/>
            <a:endCxn id="2" idx="0"/>
          </p:cNvCxnSpPr>
          <p:nvPr/>
        </p:nvCxnSpPr>
        <p:spPr>
          <a:xfrm flipH="1">
            <a:off x="4682479" y="3628079"/>
            <a:ext cx="6794" cy="27304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D28192E-8A94-7800-A586-A219A24B6BFB}"/>
              </a:ext>
            </a:extLst>
          </p:cNvPr>
          <p:cNvCxnSpPr>
            <a:cxnSpLocks/>
            <a:stCxn id="110" idx="3"/>
            <a:endCxn id="83" idx="1"/>
          </p:cNvCxnSpPr>
          <p:nvPr/>
        </p:nvCxnSpPr>
        <p:spPr>
          <a:xfrm>
            <a:off x="3964292" y="4138633"/>
            <a:ext cx="347934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6E1B684A-7BFE-D7DA-ED32-F39358E91C18}"/>
              </a:ext>
            </a:extLst>
          </p:cNvPr>
          <p:cNvCxnSpPr>
            <a:cxnSpLocks/>
            <a:stCxn id="117" idx="3"/>
          </p:cNvCxnSpPr>
          <p:nvPr/>
        </p:nvCxnSpPr>
        <p:spPr>
          <a:xfrm>
            <a:off x="3964292" y="5904277"/>
            <a:ext cx="3491101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99B9D9F-0E76-9BB3-3FE8-6DA34AEE3D6F}"/>
              </a:ext>
            </a:extLst>
          </p:cNvPr>
          <p:cNvCxnSpPr>
            <a:cxnSpLocks/>
            <a:stCxn id="113" idx="3"/>
            <a:endCxn id="64" idx="1"/>
          </p:cNvCxnSpPr>
          <p:nvPr/>
        </p:nvCxnSpPr>
        <p:spPr>
          <a:xfrm flipV="1">
            <a:off x="3964292" y="5019136"/>
            <a:ext cx="347934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FDA7BB0-B7EB-0EDF-F15D-58C7B201F84E}"/>
              </a:ext>
            </a:extLst>
          </p:cNvPr>
          <p:cNvCxnSpPr>
            <a:cxnSpLocks/>
            <a:stCxn id="106" idx="3"/>
            <a:endCxn id="102" idx="1"/>
          </p:cNvCxnSpPr>
          <p:nvPr/>
        </p:nvCxnSpPr>
        <p:spPr>
          <a:xfrm>
            <a:off x="3964292" y="3278795"/>
            <a:ext cx="3479351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3: c_k.py</a:t>
            </a:r>
          </a:p>
        </p:txBody>
      </p:sp>
      <p:cxnSp>
        <p:nvCxnSpPr>
          <p:cNvPr id="14" name="Conector de Seta Reta 159">
            <a:extLst>
              <a:ext uri="{FF2B5EF4-FFF2-40B4-BE49-F238E27FC236}">
                <a16:creationId xmlns:a16="http://schemas.microsoft.com/office/drawing/2014/main" id="{00C37562-8D8E-35B7-2FCB-4FFD3A423BFF}"/>
              </a:ext>
            </a:extLst>
          </p:cNvPr>
          <p:cNvCxnSpPr/>
          <p:nvPr/>
        </p:nvCxnSpPr>
        <p:spPr>
          <a:xfrm flipH="1">
            <a:off x="7936673" y="2924408"/>
            <a:ext cx="8936" cy="3379735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CaixaDeTexto 50">
            <a:extLst>
              <a:ext uri="{FF2B5EF4-FFF2-40B4-BE49-F238E27FC236}">
                <a16:creationId xmlns:a16="http://schemas.microsoft.com/office/drawing/2014/main" id="{A39D43A6-813A-15FF-959A-85AA9589EA53}"/>
              </a:ext>
            </a:extLst>
          </p:cNvPr>
          <p:cNvSpPr txBox="1"/>
          <p:nvPr/>
        </p:nvSpPr>
        <p:spPr>
          <a:xfrm rot="2340000">
            <a:off x="6163994" y="4592871"/>
            <a:ext cx="681726" cy="707886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40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...</a:t>
            </a:r>
          </a:p>
        </p:txBody>
      </p:sp>
      <p:sp>
        <p:nvSpPr>
          <p:cNvPr id="41" name="矩形 74">
            <a:extLst>
              <a:ext uri="{FF2B5EF4-FFF2-40B4-BE49-F238E27FC236}">
                <a16:creationId xmlns:a16="http://schemas.microsoft.com/office/drawing/2014/main" id="{07E7BB9B-E65A-8BFF-9D05-DFB0DDB18C47}"/>
              </a:ext>
            </a:extLst>
          </p:cNvPr>
          <p:cNvSpPr/>
          <p:nvPr/>
        </p:nvSpPr>
        <p:spPr>
          <a:xfrm>
            <a:off x="4041324" y="4639155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43" name="矩形 118">
            <a:extLst>
              <a:ext uri="{FF2B5EF4-FFF2-40B4-BE49-F238E27FC236}">
                <a16:creationId xmlns:a16="http://schemas.microsoft.com/office/drawing/2014/main" id="{9851F487-5C13-79C2-6875-A1CA408B36F7}"/>
              </a:ext>
            </a:extLst>
          </p:cNvPr>
          <p:cNvSpPr/>
          <p:nvPr/>
        </p:nvSpPr>
        <p:spPr>
          <a:xfrm>
            <a:off x="4552178" y="467436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45" name="矩形 74">
            <a:extLst>
              <a:ext uri="{FF2B5EF4-FFF2-40B4-BE49-F238E27FC236}">
                <a16:creationId xmlns:a16="http://schemas.microsoft.com/office/drawing/2014/main" id="{9636124B-0633-DC80-1BEB-A5EE206346F7}"/>
              </a:ext>
            </a:extLst>
          </p:cNvPr>
          <p:cNvSpPr/>
          <p:nvPr/>
        </p:nvSpPr>
        <p:spPr>
          <a:xfrm>
            <a:off x="4993391" y="4638253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47" name="矩形 118">
            <a:extLst>
              <a:ext uri="{FF2B5EF4-FFF2-40B4-BE49-F238E27FC236}">
                <a16:creationId xmlns:a16="http://schemas.microsoft.com/office/drawing/2014/main" id="{6E92CAE1-DDBC-DBE8-00F4-AAEE049BF78C}"/>
              </a:ext>
            </a:extLst>
          </p:cNvPr>
          <p:cNvSpPr/>
          <p:nvPr/>
        </p:nvSpPr>
        <p:spPr>
          <a:xfrm>
            <a:off x="5504244" y="4673462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49" name="矩形 74">
            <a:extLst>
              <a:ext uri="{FF2B5EF4-FFF2-40B4-BE49-F238E27FC236}">
                <a16:creationId xmlns:a16="http://schemas.microsoft.com/office/drawing/2014/main" id="{59634FCB-2B29-6361-16B7-DDC2F4A3B35D}"/>
              </a:ext>
            </a:extLst>
          </p:cNvPr>
          <p:cNvSpPr/>
          <p:nvPr/>
        </p:nvSpPr>
        <p:spPr>
          <a:xfrm>
            <a:off x="4041323" y="5507973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51" name="矩形 118">
            <a:extLst>
              <a:ext uri="{FF2B5EF4-FFF2-40B4-BE49-F238E27FC236}">
                <a16:creationId xmlns:a16="http://schemas.microsoft.com/office/drawing/2014/main" id="{46BB7CB1-8724-0B03-CC2C-35609B478B25}"/>
              </a:ext>
            </a:extLst>
          </p:cNvPr>
          <p:cNvSpPr/>
          <p:nvPr/>
        </p:nvSpPr>
        <p:spPr>
          <a:xfrm>
            <a:off x="4552178" y="5543182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53" name="矩形 74">
            <a:extLst>
              <a:ext uri="{FF2B5EF4-FFF2-40B4-BE49-F238E27FC236}">
                <a16:creationId xmlns:a16="http://schemas.microsoft.com/office/drawing/2014/main" id="{0FBAEC9F-C132-20E2-21D7-0F1D90CF1BC3}"/>
              </a:ext>
            </a:extLst>
          </p:cNvPr>
          <p:cNvSpPr/>
          <p:nvPr/>
        </p:nvSpPr>
        <p:spPr>
          <a:xfrm>
            <a:off x="4993390" y="5507972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55" name="矩形 118">
            <a:extLst>
              <a:ext uri="{FF2B5EF4-FFF2-40B4-BE49-F238E27FC236}">
                <a16:creationId xmlns:a16="http://schemas.microsoft.com/office/drawing/2014/main" id="{664DBF51-113C-CA0C-3779-7ACF872D514E}"/>
              </a:ext>
            </a:extLst>
          </p:cNvPr>
          <p:cNvSpPr/>
          <p:nvPr/>
        </p:nvSpPr>
        <p:spPr>
          <a:xfrm>
            <a:off x="5504244" y="5543181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57" name="CaixaDeTexto 49">
            <a:extLst>
              <a:ext uri="{FF2B5EF4-FFF2-40B4-BE49-F238E27FC236}">
                <a16:creationId xmlns:a16="http://schemas.microsoft.com/office/drawing/2014/main" id="{A03C2554-FEFA-5C05-4A6A-9865316CFFDD}"/>
              </a:ext>
            </a:extLst>
          </p:cNvPr>
          <p:cNvSpPr txBox="1"/>
          <p:nvPr/>
        </p:nvSpPr>
        <p:spPr>
          <a:xfrm>
            <a:off x="5994218" y="4902164"/>
            <a:ext cx="999081" cy="548243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40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.....</a:t>
            </a:r>
          </a:p>
        </p:txBody>
      </p:sp>
      <p:sp>
        <p:nvSpPr>
          <p:cNvPr id="58" name="矩形 74">
            <a:extLst>
              <a:ext uri="{FF2B5EF4-FFF2-40B4-BE49-F238E27FC236}">
                <a16:creationId xmlns:a16="http://schemas.microsoft.com/office/drawing/2014/main" id="{E94B7B9B-6D94-5D27-EBF3-C6A78F806E31}"/>
              </a:ext>
            </a:extLst>
          </p:cNvPr>
          <p:cNvSpPr/>
          <p:nvPr/>
        </p:nvSpPr>
        <p:spPr>
          <a:xfrm>
            <a:off x="6932787" y="4641389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61" name="矩形 74">
            <a:extLst>
              <a:ext uri="{FF2B5EF4-FFF2-40B4-BE49-F238E27FC236}">
                <a16:creationId xmlns:a16="http://schemas.microsoft.com/office/drawing/2014/main" id="{78A9D080-01ED-4142-1F6D-20D0AE69898E}"/>
              </a:ext>
            </a:extLst>
          </p:cNvPr>
          <p:cNvSpPr/>
          <p:nvPr/>
        </p:nvSpPr>
        <p:spPr>
          <a:xfrm>
            <a:off x="6944541" y="5519657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64" name="矩形 118">
            <a:extLst>
              <a:ext uri="{FF2B5EF4-FFF2-40B4-BE49-F238E27FC236}">
                <a16:creationId xmlns:a16="http://schemas.microsoft.com/office/drawing/2014/main" id="{3894630A-39F1-89F4-6B38-7A18D9D00768}"/>
              </a:ext>
            </a:extLst>
          </p:cNvPr>
          <p:cNvSpPr/>
          <p:nvPr/>
        </p:nvSpPr>
        <p:spPr>
          <a:xfrm>
            <a:off x="7443640" y="4676598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65" name="矩形 118">
            <a:extLst>
              <a:ext uri="{FF2B5EF4-FFF2-40B4-BE49-F238E27FC236}">
                <a16:creationId xmlns:a16="http://schemas.microsoft.com/office/drawing/2014/main" id="{107EE554-2C83-AAAA-6280-94B142D52AD5}"/>
              </a:ext>
            </a:extLst>
          </p:cNvPr>
          <p:cNvSpPr/>
          <p:nvPr/>
        </p:nvSpPr>
        <p:spPr>
          <a:xfrm>
            <a:off x="7455393" y="5554866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67" name="矩形 74">
            <a:extLst>
              <a:ext uri="{FF2B5EF4-FFF2-40B4-BE49-F238E27FC236}">
                <a16:creationId xmlns:a16="http://schemas.microsoft.com/office/drawing/2014/main" id="{1638EAA3-AA29-4EAE-2C2D-0D4A40C8FE3F}"/>
              </a:ext>
            </a:extLst>
          </p:cNvPr>
          <p:cNvSpPr/>
          <p:nvPr/>
        </p:nvSpPr>
        <p:spPr>
          <a:xfrm>
            <a:off x="5982533" y="5513814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69" name="矩形 118">
            <a:extLst>
              <a:ext uri="{FF2B5EF4-FFF2-40B4-BE49-F238E27FC236}">
                <a16:creationId xmlns:a16="http://schemas.microsoft.com/office/drawing/2014/main" id="{265E4B45-C2D8-5CF3-1450-B091496FD563}"/>
              </a:ext>
            </a:extLst>
          </p:cNvPr>
          <p:cNvSpPr/>
          <p:nvPr/>
        </p:nvSpPr>
        <p:spPr>
          <a:xfrm>
            <a:off x="6493386" y="5549023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72" name="矩形 74">
            <a:extLst>
              <a:ext uri="{FF2B5EF4-FFF2-40B4-BE49-F238E27FC236}">
                <a16:creationId xmlns:a16="http://schemas.microsoft.com/office/drawing/2014/main" id="{D80AC821-6DC4-62EE-97BC-73C614FDD58D}"/>
              </a:ext>
            </a:extLst>
          </p:cNvPr>
          <p:cNvSpPr/>
          <p:nvPr/>
        </p:nvSpPr>
        <p:spPr>
          <a:xfrm>
            <a:off x="4041324" y="3760888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74" name="矩形 118">
            <a:extLst>
              <a:ext uri="{FF2B5EF4-FFF2-40B4-BE49-F238E27FC236}">
                <a16:creationId xmlns:a16="http://schemas.microsoft.com/office/drawing/2014/main" id="{9264EAB4-8A18-CA5F-6C25-C09860AECB7B}"/>
              </a:ext>
            </a:extLst>
          </p:cNvPr>
          <p:cNvSpPr/>
          <p:nvPr/>
        </p:nvSpPr>
        <p:spPr>
          <a:xfrm>
            <a:off x="4552178" y="3796096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76" name="矩形 74">
            <a:extLst>
              <a:ext uri="{FF2B5EF4-FFF2-40B4-BE49-F238E27FC236}">
                <a16:creationId xmlns:a16="http://schemas.microsoft.com/office/drawing/2014/main" id="{43D2BFD8-D2B5-BF36-9100-4E7DFB6904E8}"/>
              </a:ext>
            </a:extLst>
          </p:cNvPr>
          <p:cNvSpPr/>
          <p:nvPr/>
        </p:nvSpPr>
        <p:spPr>
          <a:xfrm>
            <a:off x="4993391" y="3766729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78" name="矩形 118">
            <a:extLst>
              <a:ext uri="{FF2B5EF4-FFF2-40B4-BE49-F238E27FC236}">
                <a16:creationId xmlns:a16="http://schemas.microsoft.com/office/drawing/2014/main" id="{DE1B83B2-62F3-E1EF-4A09-9F9BDE6F5313}"/>
              </a:ext>
            </a:extLst>
          </p:cNvPr>
          <p:cNvSpPr/>
          <p:nvPr/>
        </p:nvSpPr>
        <p:spPr>
          <a:xfrm>
            <a:off x="5504245" y="3801938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80" name="矩形 74">
            <a:extLst>
              <a:ext uri="{FF2B5EF4-FFF2-40B4-BE49-F238E27FC236}">
                <a16:creationId xmlns:a16="http://schemas.microsoft.com/office/drawing/2014/main" id="{FAAEB165-AC3A-AF1A-5183-83B695F5205B}"/>
              </a:ext>
            </a:extLst>
          </p:cNvPr>
          <p:cNvSpPr/>
          <p:nvPr/>
        </p:nvSpPr>
        <p:spPr>
          <a:xfrm>
            <a:off x="6932787" y="3766746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83" name="矩形 118">
            <a:extLst>
              <a:ext uri="{FF2B5EF4-FFF2-40B4-BE49-F238E27FC236}">
                <a16:creationId xmlns:a16="http://schemas.microsoft.com/office/drawing/2014/main" id="{E0FD237D-0F80-89F9-B089-BDF68A6B2F2A}"/>
              </a:ext>
            </a:extLst>
          </p:cNvPr>
          <p:cNvSpPr/>
          <p:nvPr/>
        </p:nvSpPr>
        <p:spPr>
          <a:xfrm>
            <a:off x="7443640" y="380195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84" name="矩形 74">
            <a:extLst>
              <a:ext uri="{FF2B5EF4-FFF2-40B4-BE49-F238E27FC236}">
                <a16:creationId xmlns:a16="http://schemas.microsoft.com/office/drawing/2014/main" id="{8B49AF90-6E49-162F-1267-8EADE8D5222C}"/>
              </a:ext>
            </a:extLst>
          </p:cNvPr>
          <p:cNvSpPr/>
          <p:nvPr/>
        </p:nvSpPr>
        <p:spPr>
          <a:xfrm>
            <a:off x="6002862" y="3770486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86" name="矩形 118">
            <a:extLst>
              <a:ext uri="{FF2B5EF4-FFF2-40B4-BE49-F238E27FC236}">
                <a16:creationId xmlns:a16="http://schemas.microsoft.com/office/drawing/2014/main" id="{100C3733-D7B0-3F6D-D938-6016D68D2B08}"/>
              </a:ext>
            </a:extLst>
          </p:cNvPr>
          <p:cNvSpPr/>
          <p:nvPr/>
        </p:nvSpPr>
        <p:spPr>
          <a:xfrm>
            <a:off x="6488417" y="3805976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cxnSp>
        <p:nvCxnSpPr>
          <p:cNvPr id="89" name="Conector de Seta Reta 162">
            <a:extLst>
              <a:ext uri="{FF2B5EF4-FFF2-40B4-BE49-F238E27FC236}">
                <a16:creationId xmlns:a16="http://schemas.microsoft.com/office/drawing/2014/main" id="{F41B5F09-CE79-4021-4CD5-8DE1C329EB54}"/>
              </a:ext>
            </a:extLst>
          </p:cNvPr>
          <p:cNvCxnSpPr>
            <a:cxnSpLocks/>
          </p:cNvCxnSpPr>
          <p:nvPr/>
        </p:nvCxnSpPr>
        <p:spPr>
          <a:xfrm flipH="1">
            <a:off x="4046208" y="2801866"/>
            <a:ext cx="3760215" cy="1903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1" name="矩形 74">
            <a:extLst>
              <a:ext uri="{FF2B5EF4-FFF2-40B4-BE49-F238E27FC236}">
                <a16:creationId xmlns:a16="http://schemas.microsoft.com/office/drawing/2014/main" id="{E49CACB2-3CD1-720B-7B4B-4005E42B3CA7}"/>
              </a:ext>
            </a:extLst>
          </p:cNvPr>
          <p:cNvSpPr/>
          <p:nvPr/>
        </p:nvSpPr>
        <p:spPr>
          <a:xfrm>
            <a:off x="4999269" y="2907795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93" name="矩形 118">
            <a:extLst>
              <a:ext uri="{FF2B5EF4-FFF2-40B4-BE49-F238E27FC236}">
                <a16:creationId xmlns:a16="http://schemas.microsoft.com/office/drawing/2014/main" id="{258387D2-6F7D-500D-6B5D-91672987F174}"/>
              </a:ext>
            </a:extLst>
          </p:cNvPr>
          <p:cNvSpPr/>
          <p:nvPr/>
        </p:nvSpPr>
        <p:spPr>
          <a:xfrm>
            <a:off x="5510123" y="294300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95" name="矩形 74">
            <a:extLst>
              <a:ext uri="{FF2B5EF4-FFF2-40B4-BE49-F238E27FC236}">
                <a16:creationId xmlns:a16="http://schemas.microsoft.com/office/drawing/2014/main" id="{441B5485-299D-3C0C-54A1-089BC8BC7FDF}"/>
              </a:ext>
            </a:extLst>
          </p:cNvPr>
          <p:cNvSpPr/>
          <p:nvPr/>
        </p:nvSpPr>
        <p:spPr>
          <a:xfrm>
            <a:off x="4041325" y="2907795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97" name="矩形 118">
            <a:extLst>
              <a:ext uri="{FF2B5EF4-FFF2-40B4-BE49-F238E27FC236}">
                <a16:creationId xmlns:a16="http://schemas.microsoft.com/office/drawing/2014/main" id="{D5C29323-728B-C2D8-DAC7-8A0824E6F52E}"/>
              </a:ext>
            </a:extLst>
          </p:cNvPr>
          <p:cNvSpPr/>
          <p:nvPr/>
        </p:nvSpPr>
        <p:spPr>
          <a:xfrm>
            <a:off x="4552180" y="294300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99" name="矩形 74">
            <a:extLst>
              <a:ext uri="{FF2B5EF4-FFF2-40B4-BE49-F238E27FC236}">
                <a16:creationId xmlns:a16="http://schemas.microsoft.com/office/drawing/2014/main" id="{D701CB5B-2BB8-CA31-17D9-89D87EBF7CBF}"/>
              </a:ext>
            </a:extLst>
          </p:cNvPr>
          <p:cNvSpPr/>
          <p:nvPr/>
        </p:nvSpPr>
        <p:spPr>
          <a:xfrm>
            <a:off x="6932788" y="2906893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102" name="矩形 118">
            <a:extLst>
              <a:ext uri="{FF2B5EF4-FFF2-40B4-BE49-F238E27FC236}">
                <a16:creationId xmlns:a16="http://schemas.microsoft.com/office/drawing/2014/main" id="{9127D084-9F33-A12D-A87E-6AFC848C82ED}"/>
              </a:ext>
            </a:extLst>
          </p:cNvPr>
          <p:cNvSpPr/>
          <p:nvPr/>
        </p:nvSpPr>
        <p:spPr>
          <a:xfrm>
            <a:off x="7443643" y="2942101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103" name="矩形 74">
            <a:extLst>
              <a:ext uri="{FF2B5EF4-FFF2-40B4-BE49-F238E27FC236}">
                <a16:creationId xmlns:a16="http://schemas.microsoft.com/office/drawing/2014/main" id="{F9850758-A1E9-1AA9-9B4E-18D8DB5B4B4E}"/>
              </a:ext>
            </a:extLst>
          </p:cNvPr>
          <p:cNvSpPr/>
          <p:nvPr/>
        </p:nvSpPr>
        <p:spPr>
          <a:xfrm>
            <a:off x="5977566" y="2901049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105" name="矩形 118">
            <a:extLst>
              <a:ext uri="{FF2B5EF4-FFF2-40B4-BE49-F238E27FC236}">
                <a16:creationId xmlns:a16="http://schemas.microsoft.com/office/drawing/2014/main" id="{568AA556-85F8-0808-A995-60B4A291E55D}"/>
              </a:ext>
            </a:extLst>
          </p:cNvPr>
          <p:cNvSpPr/>
          <p:nvPr/>
        </p:nvSpPr>
        <p:spPr>
          <a:xfrm>
            <a:off x="6488419" y="2936258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A97001-5FD0-68FF-19E1-2A610F20553D}"/>
              </a:ext>
            </a:extLst>
          </p:cNvPr>
          <p:cNvGrpSpPr/>
          <p:nvPr/>
        </p:nvGrpSpPr>
        <p:grpSpPr>
          <a:xfrm>
            <a:off x="4099646" y="2953645"/>
            <a:ext cx="388643" cy="200455"/>
            <a:chOff x="1111791" y="1745090"/>
            <a:chExt cx="388643" cy="200455"/>
          </a:xfrm>
        </p:grpSpPr>
        <p:sp>
          <p:nvSpPr>
            <p:cNvPr id="4" name="矩形 115">
              <a:extLst>
                <a:ext uri="{FF2B5EF4-FFF2-40B4-BE49-F238E27FC236}">
                  <a16:creationId xmlns:a16="http://schemas.microsoft.com/office/drawing/2014/main" id="{B54C55B2-582B-5AB5-909E-7CCF133886B6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6" name="Triângulo isósceles 243">
              <a:extLst>
                <a:ext uri="{FF2B5EF4-FFF2-40B4-BE49-F238E27FC236}">
                  <a16:creationId xmlns:a16="http://schemas.microsoft.com/office/drawing/2014/main" id="{CFBBA2D6-E574-5B2E-48CE-58DA60EE7CFD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3" name="CaixaDeTexto 164">
            <a:extLst>
              <a:ext uri="{FF2B5EF4-FFF2-40B4-BE49-F238E27FC236}">
                <a16:creationId xmlns:a16="http://schemas.microsoft.com/office/drawing/2014/main" id="{74214CCE-75EF-8E67-B531-46031795976F}"/>
              </a:ext>
            </a:extLst>
          </p:cNvPr>
          <p:cNvSpPr txBox="1"/>
          <p:nvPr/>
        </p:nvSpPr>
        <p:spPr>
          <a:xfrm>
            <a:off x="5241235" y="2437345"/>
            <a:ext cx="1336667" cy="3098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000" dirty="0">
                <a:solidFill>
                  <a:srgbClr val="FF0000"/>
                </a:solidFill>
                <a:cs typeface="Calibri"/>
              </a:rPr>
              <a:t>D1 : 32</a:t>
            </a:r>
            <a:endParaRPr lang="pt-BR" sz="2000" b="1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107" name="CaixaDeTexto 164">
            <a:extLst>
              <a:ext uri="{FF2B5EF4-FFF2-40B4-BE49-F238E27FC236}">
                <a16:creationId xmlns:a16="http://schemas.microsoft.com/office/drawing/2014/main" id="{53B93B55-60A5-BD86-45A1-A56D45A893C1}"/>
              </a:ext>
            </a:extLst>
          </p:cNvPr>
          <p:cNvSpPr txBox="1"/>
          <p:nvPr/>
        </p:nvSpPr>
        <p:spPr>
          <a:xfrm>
            <a:off x="7603686" y="4427676"/>
            <a:ext cx="1755271" cy="3098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000" dirty="0">
                <a:solidFill>
                  <a:srgbClr val="FF0000"/>
                </a:solidFill>
                <a:cs typeface="Calibri"/>
              </a:rPr>
              <a:t>D2 : 32</a:t>
            </a:r>
            <a:endParaRPr lang="pt-BR" sz="2000" b="1" dirty="0">
              <a:solidFill>
                <a:srgbClr val="FF0000"/>
              </a:solidFill>
              <a:cs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3A04F44-34E4-0F37-B92B-4E1636140551}"/>
              </a:ext>
            </a:extLst>
          </p:cNvPr>
          <p:cNvGrpSpPr/>
          <p:nvPr/>
        </p:nvGrpSpPr>
        <p:grpSpPr>
          <a:xfrm>
            <a:off x="5054193" y="2953645"/>
            <a:ext cx="388643" cy="200455"/>
            <a:chOff x="1111791" y="1745090"/>
            <a:chExt cx="388643" cy="200455"/>
          </a:xfrm>
        </p:grpSpPr>
        <p:sp>
          <p:nvSpPr>
            <p:cNvPr id="10" name="矩形 115">
              <a:extLst>
                <a:ext uri="{FF2B5EF4-FFF2-40B4-BE49-F238E27FC236}">
                  <a16:creationId xmlns:a16="http://schemas.microsoft.com/office/drawing/2014/main" id="{DD6406A8-31D8-F3D5-CE85-BF84B80F0B76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" name="Triângulo isósceles 243">
              <a:extLst>
                <a:ext uri="{FF2B5EF4-FFF2-40B4-BE49-F238E27FC236}">
                  <a16:creationId xmlns:a16="http://schemas.microsoft.com/office/drawing/2014/main" id="{1140A501-0CA1-3FF6-90A2-4C0DDFC2330B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4ACC6A-517F-AB7F-FA01-E5672D9F90CA}"/>
              </a:ext>
            </a:extLst>
          </p:cNvPr>
          <p:cNvGrpSpPr/>
          <p:nvPr/>
        </p:nvGrpSpPr>
        <p:grpSpPr>
          <a:xfrm>
            <a:off x="6045573" y="2955528"/>
            <a:ext cx="388643" cy="200455"/>
            <a:chOff x="1111791" y="1745090"/>
            <a:chExt cx="388643" cy="200455"/>
          </a:xfrm>
        </p:grpSpPr>
        <p:sp>
          <p:nvSpPr>
            <p:cNvPr id="15" name="矩形 115">
              <a:extLst>
                <a:ext uri="{FF2B5EF4-FFF2-40B4-BE49-F238E27FC236}">
                  <a16:creationId xmlns:a16="http://schemas.microsoft.com/office/drawing/2014/main" id="{E893CFA5-09E5-1C97-E5FA-55BC7FD30CB9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6" name="Triângulo isósceles 243">
              <a:extLst>
                <a:ext uri="{FF2B5EF4-FFF2-40B4-BE49-F238E27FC236}">
                  <a16:creationId xmlns:a16="http://schemas.microsoft.com/office/drawing/2014/main" id="{2A5450AF-8A95-E30F-C05F-F2AE412C300B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1C0B4C1-E3F4-30E1-6482-5B63D579D984}"/>
              </a:ext>
            </a:extLst>
          </p:cNvPr>
          <p:cNvGrpSpPr/>
          <p:nvPr/>
        </p:nvGrpSpPr>
        <p:grpSpPr>
          <a:xfrm>
            <a:off x="7000120" y="2955528"/>
            <a:ext cx="388643" cy="200455"/>
            <a:chOff x="1111791" y="1745090"/>
            <a:chExt cx="388643" cy="200455"/>
          </a:xfrm>
        </p:grpSpPr>
        <p:sp>
          <p:nvSpPr>
            <p:cNvPr id="18" name="矩形 115">
              <a:extLst>
                <a:ext uri="{FF2B5EF4-FFF2-40B4-BE49-F238E27FC236}">
                  <a16:creationId xmlns:a16="http://schemas.microsoft.com/office/drawing/2014/main" id="{DF9422BC-BCB4-0084-2C3C-85ADDF4210F6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9" name="Triângulo isósceles 243">
              <a:extLst>
                <a:ext uri="{FF2B5EF4-FFF2-40B4-BE49-F238E27FC236}">
                  <a16:creationId xmlns:a16="http://schemas.microsoft.com/office/drawing/2014/main" id="{57D97836-36A4-C5FE-912A-5802CF5D14DC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25B8408-BDE3-D548-95C8-A95794034B1C}"/>
              </a:ext>
            </a:extLst>
          </p:cNvPr>
          <p:cNvGrpSpPr/>
          <p:nvPr/>
        </p:nvGrpSpPr>
        <p:grpSpPr>
          <a:xfrm>
            <a:off x="4099646" y="3842853"/>
            <a:ext cx="388643" cy="200455"/>
            <a:chOff x="1111791" y="1745090"/>
            <a:chExt cx="388643" cy="200455"/>
          </a:xfrm>
        </p:grpSpPr>
        <p:sp>
          <p:nvSpPr>
            <p:cNvPr id="21" name="矩形 115">
              <a:extLst>
                <a:ext uri="{FF2B5EF4-FFF2-40B4-BE49-F238E27FC236}">
                  <a16:creationId xmlns:a16="http://schemas.microsoft.com/office/drawing/2014/main" id="{F0C225B9-01B9-D907-3153-8B7DF9EA24A7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22" name="Triângulo isósceles 243">
              <a:extLst>
                <a:ext uri="{FF2B5EF4-FFF2-40B4-BE49-F238E27FC236}">
                  <a16:creationId xmlns:a16="http://schemas.microsoft.com/office/drawing/2014/main" id="{03A72D4C-C5F2-FF2B-67D3-B78C85657AF4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945229-A370-4E66-5354-02A86621997F}"/>
              </a:ext>
            </a:extLst>
          </p:cNvPr>
          <p:cNvGrpSpPr/>
          <p:nvPr/>
        </p:nvGrpSpPr>
        <p:grpSpPr>
          <a:xfrm>
            <a:off x="5054193" y="3842853"/>
            <a:ext cx="388643" cy="200455"/>
            <a:chOff x="1111791" y="1745090"/>
            <a:chExt cx="388643" cy="200455"/>
          </a:xfrm>
        </p:grpSpPr>
        <p:sp>
          <p:nvSpPr>
            <p:cNvPr id="24" name="矩形 115">
              <a:extLst>
                <a:ext uri="{FF2B5EF4-FFF2-40B4-BE49-F238E27FC236}">
                  <a16:creationId xmlns:a16="http://schemas.microsoft.com/office/drawing/2014/main" id="{2D0C3236-010A-85A8-2BA2-72E755D3F72C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25" name="Triângulo isósceles 243">
              <a:extLst>
                <a:ext uri="{FF2B5EF4-FFF2-40B4-BE49-F238E27FC236}">
                  <a16:creationId xmlns:a16="http://schemas.microsoft.com/office/drawing/2014/main" id="{93451983-D5E5-9C1F-BD84-7A94D8FDB2BC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84564C6-CE62-04B5-3147-EC6C3AB106A0}"/>
              </a:ext>
            </a:extLst>
          </p:cNvPr>
          <p:cNvGrpSpPr/>
          <p:nvPr/>
        </p:nvGrpSpPr>
        <p:grpSpPr>
          <a:xfrm>
            <a:off x="6045573" y="3844736"/>
            <a:ext cx="388643" cy="200455"/>
            <a:chOff x="1111791" y="1745090"/>
            <a:chExt cx="388643" cy="200455"/>
          </a:xfrm>
        </p:grpSpPr>
        <p:sp>
          <p:nvSpPr>
            <p:cNvPr id="27" name="矩形 115">
              <a:extLst>
                <a:ext uri="{FF2B5EF4-FFF2-40B4-BE49-F238E27FC236}">
                  <a16:creationId xmlns:a16="http://schemas.microsoft.com/office/drawing/2014/main" id="{CCF1954A-E1A5-B17D-ACEE-EEC5F31A396D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28" name="Triângulo isósceles 243">
              <a:extLst>
                <a:ext uri="{FF2B5EF4-FFF2-40B4-BE49-F238E27FC236}">
                  <a16:creationId xmlns:a16="http://schemas.microsoft.com/office/drawing/2014/main" id="{2D997F18-947D-BB65-DEC4-ADB736EFDA4F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8FFA7D-EBE9-D1AA-019A-69823F203FE5}"/>
              </a:ext>
            </a:extLst>
          </p:cNvPr>
          <p:cNvGrpSpPr/>
          <p:nvPr/>
        </p:nvGrpSpPr>
        <p:grpSpPr>
          <a:xfrm>
            <a:off x="7000120" y="3844736"/>
            <a:ext cx="388643" cy="200455"/>
            <a:chOff x="1111791" y="1745090"/>
            <a:chExt cx="388643" cy="200455"/>
          </a:xfrm>
        </p:grpSpPr>
        <p:sp>
          <p:nvSpPr>
            <p:cNvPr id="30" name="矩形 115">
              <a:extLst>
                <a:ext uri="{FF2B5EF4-FFF2-40B4-BE49-F238E27FC236}">
                  <a16:creationId xmlns:a16="http://schemas.microsoft.com/office/drawing/2014/main" id="{3EF05E02-1097-A692-A63C-E6854C7E83B1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31" name="Triângulo isósceles 243">
              <a:extLst>
                <a:ext uri="{FF2B5EF4-FFF2-40B4-BE49-F238E27FC236}">
                  <a16:creationId xmlns:a16="http://schemas.microsoft.com/office/drawing/2014/main" id="{243CC3E1-B19D-DC20-76C3-08FA2D245F42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5EB7322-6AEE-4ED7-5FC0-AE3A8DB58758}"/>
              </a:ext>
            </a:extLst>
          </p:cNvPr>
          <p:cNvGrpSpPr/>
          <p:nvPr/>
        </p:nvGrpSpPr>
        <p:grpSpPr>
          <a:xfrm>
            <a:off x="4103590" y="5575945"/>
            <a:ext cx="388643" cy="200455"/>
            <a:chOff x="1111791" y="1745090"/>
            <a:chExt cx="388643" cy="200455"/>
          </a:xfrm>
        </p:grpSpPr>
        <p:sp>
          <p:nvSpPr>
            <p:cNvPr id="33" name="矩形 115">
              <a:extLst>
                <a:ext uri="{FF2B5EF4-FFF2-40B4-BE49-F238E27FC236}">
                  <a16:creationId xmlns:a16="http://schemas.microsoft.com/office/drawing/2014/main" id="{4F510B53-A1D9-C390-2B0E-EC0F5E9C60D3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34" name="Triângulo isósceles 243">
              <a:extLst>
                <a:ext uri="{FF2B5EF4-FFF2-40B4-BE49-F238E27FC236}">
                  <a16:creationId xmlns:a16="http://schemas.microsoft.com/office/drawing/2014/main" id="{0A608417-A04D-3E90-EF4C-19534894A340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0DF0EA-6751-ED0A-AA04-DADF495440A8}"/>
              </a:ext>
            </a:extLst>
          </p:cNvPr>
          <p:cNvGrpSpPr/>
          <p:nvPr/>
        </p:nvGrpSpPr>
        <p:grpSpPr>
          <a:xfrm>
            <a:off x="5058137" y="5575945"/>
            <a:ext cx="388643" cy="200455"/>
            <a:chOff x="1111791" y="1745090"/>
            <a:chExt cx="388643" cy="200455"/>
          </a:xfrm>
        </p:grpSpPr>
        <p:sp>
          <p:nvSpPr>
            <p:cNvPr id="36" name="矩形 115">
              <a:extLst>
                <a:ext uri="{FF2B5EF4-FFF2-40B4-BE49-F238E27FC236}">
                  <a16:creationId xmlns:a16="http://schemas.microsoft.com/office/drawing/2014/main" id="{8145221E-3EE6-42A8-4ADD-1D28DA8A11DB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38" name="Triângulo isósceles 243">
              <a:extLst>
                <a:ext uri="{FF2B5EF4-FFF2-40B4-BE49-F238E27FC236}">
                  <a16:creationId xmlns:a16="http://schemas.microsoft.com/office/drawing/2014/main" id="{6A418830-D7F3-33ED-9903-1F9EFE7790F9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4B5A13D-0A7F-54F8-EAD6-6CBF8A2EF902}"/>
              </a:ext>
            </a:extLst>
          </p:cNvPr>
          <p:cNvGrpSpPr/>
          <p:nvPr/>
        </p:nvGrpSpPr>
        <p:grpSpPr>
          <a:xfrm>
            <a:off x="6049517" y="5577828"/>
            <a:ext cx="388643" cy="200455"/>
            <a:chOff x="1111791" y="1745090"/>
            <a:chExt cx="388643" cy="200455"/>
          </a:xfrm>
        </p:grpSpPr>
        <p:sp>
          <p:nvSpPr>
            <p:cNvPr id="40" name="矩形 115">
              <a:extLst>
                <a:ext uri="{FF2B5EF4-FFF2-40B4-BE49-F238E27FC236}">
                  <a16:creationId xmlns:a16="http://schemas.microsoft.com/office/drawing/2014/main" id="{536E2280-3CB3-3BBA-938A-9386FAC64888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42" name="Triângulo isósceles 243">
              <a:extLst>
                <a:ext uri="{FF2B5EF4-FFF2-40B4-BE49-F238E27FC236}">
                  <a16:creationId xmlns:a16="http://schemas.microsoft.com/office/drawing/2014/main" id="{91E0C713-7C53-9435-F189-0C346D614868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A0F7595-5790-5D41-1E79-307E612E8D9B}"/>
              </a:ext>
            </a:extLst>
          </p:cNvPr>
          <p:cNvGrpSpPr/>
          <p:nvPr/>
        </p:nvGrpSpPr>
        <p:grpSpPr>
          <a:xfrm>
            <a:off x="7004064" y="5577828"/>
            <a:ext cx="388643" cy="200455"/>
            <a:chOff x="1111791" y="1745090"/>
            <a:chExt cx="388643" cy="200455"/>
          </a:xfrm>
        </p:grpSpPr>
        <p:sp>
          <p:nvSpPr>
            <p:cNvPr id="46" name="矩形 115">
              <a:extLst>
                <a:ext uri="{FF2B5EF4-FFF2-40B4-BE49-F238E27FC236}">
                  <a16:creationId xmlns:a16="http://schemas.microsoft.com/office/drawing/2014/main" id="{342B6483-1DDC-C297-3473-7C5CEE21848F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48" name="Triângulo isósceles 243">
              <a:extLst>
                <a:ext uri="{FF2B5EF4-FFF2-40B4-BE49-F238E27FC236}">
                  <a16:creationId xmlns:a16="http://schemas.microsoft.com/office/drawing/2014/main" id="{BAD38753-D8D7-F995-0E88-A342356BA7E9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32EA5B3-D0FA-48ED-F14C-7C8E54608740}"/>
              </a:ext>
            </a:extLst>
          </p:cNvPr>
          <p:cNvGrpSpPr/>
          <p:nvPr/>
        </p:nvGrpSpPr>
        <p:grpSpPr>
          <a:xfrm>
            <a:off x="4103364" y="4723434"/>
            <a:ext cx="388643" cy="200455"/>
            <a:chOff x="1111791" y="1745090"/>
            <a:chExt cx="388643" cy="200455"/>
          </a:xfrm>
        </p:grpSpPr>
        <p:sp>
          <p:nvSpPr>
            <p:cNvPr id="52" name="矩形 115">
              <a:extLst>
                <a:ext uri="{FF2B5EF4-FFF2-40B4-BE49-F238E27FC236}">
                  <a16:creationId xmlns:a16="http://schemas.microsoft.com/office/drawing/2014/main" id="{85CF442A-F9BA-ABAB-7AA3-847BEE6A1DF9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54" name="Triângulo isósceles 243">
              <a:extLst>
                <a:ext uri="{FF2B5EF4-FFF2-40B4-BE49-F238E27FC236}">
                  <a16:creationId xmlns:a16="http://schemas.microsoft.com/office/drawing/2014/main" id="{90776FAF-F7C4-71D3-DABF-266ECD739547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FFCE199-121A-94BC-5B79-A4EE7683B826}"/>
              </a:ext>
            </a:extLst>
          </p:cNvPr>
          <p:cNvGrpSpPr/>
          <p:nvPr/>
        </p:nvGrpSpPr>
        <p:grpSpPr>
          <a:xfrm>
            <a:off x="5057911" y="4723434"/>
            <a:ext cx="388643" cy="200455"/>
            <a:chOff x="1111791" y="1745090"/>
            <a:chExt cx="388643" cy="200455"/>
          </a:xfrm>
        </p:grpSpPr>
        <p:sp>
          <p:nvSpPr>
            <p:cNvPr id="59" name="矩形 115">
              <a:extLst>
                <a:ext uri="{FF2B5EF4-FFF2-40B4-BE49-F238E27FC236}">
                  <a16:creationId xmlns:a16="http://schemas.microsoft.com/office/drawing/2014/main" id="{3AB2DBB1-4C0C-DECC-3BA4-CBA41E4BC7E9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60" name="Triângulo isósceles 243">
              <a:extLst>
                <a:ext uri="{FF2B5EF4-FFF2-40B4-BE49-F238E27FC236}">
                  <a16:creationId xmlns:a16="http://schemas.microsoft.com/office/drawing/2014/main" id="{B9D48325-B0CD-E3B0-4181-8E8CA743FE43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9495115-FAF7-4875-9C02-A4A289B042E5}"/>
              </a:ext>
            </a:extLst>
          </p:cNvPr>
          <p:cNvGrpSpPr/>
          <p:nvPr/>
        </p:nvGrpSpPr>
        <p:grpSpPr>
          <a:xfrm>
            <a:off x="7003838" y="4725317"/>
            <a:ext cx="388643" cy="200455"/>
            <a:chOff x="1111791" y="1745090"/>
            <a:chExt cx="388643" cy="200455"/>
          </a:xfrm>
        </p:grpSpPr>
        <p:sp>
          <p:nvSpPr>
            <p:cNvPr id="70" name="矩形 115">
              <a:extLst>
                <a:ext uri="{FF2B5EF4-FFF2-40B4-BE49-F238E27FC236}">
                  <a16:creationId xmlns:a16="http://schemas.microsoft.com/office/drawing/2014/main" id="{75E5D08F-45C6-B6B6-1A27-733208B370F6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71" name="Triângulo isósceles 243">
              <a:extLst>
                <a:ext uri="{FF2B5EF4-FFF2-40B4-BE49-F238E27FC236}">
                  <a16:creationId xmlns:a16="http://schemas.microsoft.com/office/drawing/2014/main" id="{BBDBFB16-9233-F10C-0B25-DAF788E79B8A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ED03202D-B26E-C10C-01AA-0BEA62658C80}"/>
              </a:ext>
            </a:extLst>
          </p:cNvPr>
          <p:cNvGrpSpPr/>
          <p:nvPr/>
        </p:nvGrpSpPr>
        <p:grpSpPr>
          <a:xfrm>
            <a:off x="3719126" y="3046432"/>
            <a:ext cx="245166" cy="464726"/>
            <a:chOff x="1715822" y="3051901"/>
            <a:chExt cx="245166" cy="464726"/>
          </a:xfrm>
        </p:grpSpPr>
        <p:sp>
          <p:nvSpPr>
            <p:cNvPr id="106" name="矩形 115">
              <a:extLst>
                <a:ext uri="{FF2B5EF4-FFF2-40B4-BE49-F238E27FC236}">
                  <a16:creationId xmlns:a16="http://schemas.microsoft.com/office/drawing/2014/main" id="{64B154D9-B874-16DD-7D78-919D467255A7}"/>
                </a:ext>
              </a:extLst>
            </p:cNvPr>
            <p:cNvSpPr/>
            <p:nvPr/>
          </p:nvSpPr>
          <p:spPr>
            <a:xfrm>
              <a:off x="1715822" y="3051901"/>
              <a:ext cx="245166" cy="464726"/>
            </a:xfrm>
            <a:prstGeom prst="rect">
              <a:avLst/>
            </a:prstGeom>
            <a:solidFill>
              <a:srgbClr val="F8A683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I1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08" name="Triângulo isósceles 243">
              <a:extLst>
                <a:ext uri="{FF2B5EF4-FFF2-40B4-BE49-F238E27FC236}">
                  <a16:creationId xmlns:a16="http://schemas.microsoft.com/office/drawing/2014/main" id="{80F91EAA-95EE-9A27-670A-477536F79D89}"/>
                </a:ext>
              </a:extLst>
            </p:cNvPr>
            <p:cNvSpPr/>
            <p:nvPr/>
          </p:nvSpPr>
          <p:spPr>
            <a:xfrm rot="5400000" flipV="1">
              <a:off x="1857907" y="3410294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DF32194-01EF-45B7-7544-F8EA279C8AD2}"/>
              </a:ext>
            </a:extLst>
          </p:cNvPr>
          <p:cNvGrpSpPr/>
          <p:nvPr/>
        </p:nvGrpSpPr>
        <p:grpSpPr>
          <a:xfrm>
            <a:off x="3719126" y="3906270"/>
            <a:ext cx="245166" cy="464726"/>
            <a:chOff x="1715822" y="3051901"/>
            <a:chExt cx="245166" cy="464726"/>
          </a:xfrm>
        </p:grpSpPr>
        <p:sp>
          <p:nvSpPr>
            <p:cNvPr id="110" name="矩形 115">
              <a:extLst>
                <a:ext uri="{FF2B5EF4-FFF2-40B4-BE49-F238E27FC236}">
                  <a16:creationId xmlns:a16="http://schemas.microsoft.com/office/drawing/2014/main" id="{64B10218-59D5-0956-DC5B-63E8BEAF62A8}"/>
                </a:ext>
              </a:extLst>
            </p:cNvPr>
            <p:cNvSpPr/>
            <p:nvPr/>
          </p:nvSpPr>
          <p:spPr>
            <a:xfrm>
              <a:off x="1715822" y="3051901"/>
              <a:ext cx="245166" cy="464726"/>
            </a:xfrm>
            <a:prstGeom prst="rect">
              <a:avLst/>
            </a:prstGeom>
            <a:solidFill>
              <a:srgbClr val="F8A683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I1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1" name="Triângulo isósceles 243">
              <a:extLst>
                <a:ext uri="{FF2B5EF4-FFF2-40B4-BE49-F238E27FC236}">
                  <a16:creationId xmlns:a16="http://schemas.microsoft.com/office/drawing/2014/main" id="{F0C2E0AB-6C5E-4BF3-CECA-329C613F8AEC}"/>
                </a:ext>
              </a:extLst>
            </p:cNvPr>
            <p:cNvSpPr/>
            <p:nvPr/>
          </p:nvSpPr>
          <p:spPr>
            <a:xfrm rot="5400000" flipV="1">
              <a:off x="1857907" y="3410294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F500FDA-E93D-237E-5F34-E6D95D86733D}"/>
              </a:ext>
            </a:extLst>
          </p:cNvPr>
          <p:cNvGrpSpPr/>
          <p:nvPr/>
        </p:nvGrpSpPr>
        <p:grpSpPr>
          <a:xfrm>
            <a:off x="3719126" y="4796518"/>
            <a:ext cx="245166" cy="464726"/>
            <a:chOff x="1715822" y="3051901"/>
            <a:chExt cx="245166" cy="464726"/>
          </a:xfrm>
        </p:grpSpPr>
        <p:sp>
          <p:nvSpPr>
            <p:cNvPr id="113" name="矩形 115">
              <a:extLst>
                <a:ext uri="{FF2B5EF4-FFF2-40B4-BE49-F238E27FC236}">
                  <a16:creationId xmlns:a16="http://schemas.microsoft.com/office/drawing/2014/main" id="{95EDBC0C-B074-71C2-054D-065467FC9D0A}"/>
                </a:ext>
              </a:extLst>
            </p:cNvPr>
            <p:cNvSpPr/>
            <p:nvPr/>
          </p:nvSpPr>
          <p:spPr>
            <a:xfrm>
              <a:off x="1715822" y="3051901"/>
              <a:ext cx="245166" cy="464726"/>
            </a:xfrm>
            <a:prstGeom prst="rect">
              <a:avLst/>
            </a:prstGeom>
            <a:solidFill>
              <a:srgbClr val="F8A683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I1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4" name="Triângulo isósceles 243">
              <a:extLst>
                <a:ext uri="{FF2B5EF4-FFF2-40B4-BE49-F238E27FC236}">
                  <a16:creationId xmlns:a16="http://schemas.microsoft.com/office/drawing/2014/main" id="{CAABF366-4258-7759-1B15-0BC51D30935E}"/>
                </a:ext>
              </a:extLst>
            </p:cNvPr>
            <p:cNvSpPr/>
            <p:nvPr/>
          </p:nvSpPr>
          <p:spPr>
            <a:xfrm rot="5400000" flipV="1">
              <a:off x="1857907" y="3410294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3384BB8-53E9-A78F-1E91-1037F1007AB0}"/>
              </a:ext>
            </a:extLst>
          </p:cNvPr>
          <p:cNvGrpSpPr/>
          <p:nvPr/>
        </p:nvGrpSpPr>
        <p:grpSpPr>
          <a:xfrm>
            <a:off x="3719126" y="5671914"/>
            <a:ext cx="245166" cy="464726"/>
            <a:chOff x="1715822" y="3051901"/>
            <a:chExt cx="245166" cy="464726"/>
          </a:xfrm>
        </p:grpSpPr>
        <p:sp>
          <p:nvSpPr>
            <p:cNvPr id="117" name="矩形 115">
              <a:extLst>
                <a:ext uri="{FF2B5EF4-FFF2-40B4-BE49-F238E27FC236}">
                  <a16:creationId xmlns:a16="http://schemas.microsoft.com/office/drawing/2014/main" id="{DFE26F28-8AB7-7D94-120A-46A6B24CC767}"/>
                </a:ext>
              </a:extLst>
            </p:cNvPr>
            <p:cNvSpPr/>
            <p:nvPr/>
          </p:nvSpPr>
          <p:spPr>
            <a:xfrm>
              <a:off x="1715822" y="3051901"/>
              <a:ext cx="245166" cy="464726"/>
            </a:xfrm>
            <a:prstGeom prst="rect">
              <a:avLst/>
            </a:prstGeom>
            <a:solidFill>
              <a:srgbClr val="F8A683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I1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8" name="Triângulo isósceles 243">
              <a:extLst>
                <a:ext uri="{FF2B5EF4-FFF2-40B4-BE49-F238E27FC236}">
                  <a16:creationId xmlns:a16="http://schemas.microsoft.com/office/drawing/2014/main" id="{601D1D8C-41C1-4F3B-B7F7-6D268ADFEFFA}"/>
                </a:ext>
              </a:extLst>
            </p:cNvPr>
            <p:cNvSpPr/>
            <p:nvPr/>
          </p:nvSpPr>
          <p:spPr>
            <a:xfrm rot="5400000" flipV="1">
              <a:off x="1857907" y="3410294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175D0D-A3A9-C58F-3865-5F4C0D9B1E76}"/>
              </a:ext>
            </a:extLst>
          </p:cNvPr>
          <p:cNvGrpSpPr/>
          <p:nvPr/>
        </p:nvGrpSpPr>
        <p:grpSpPr>
          <a:xfrm>
            <a:off x="4488157" y="6358562"/>
            <a:ext cx="388643" cy="200455"/>
            <a:chOff x="2019739" y="6181815"/>
            <a:chExt cx="388643" cy="200455"/>
          </a:xfrm>
        </p:grpSpPr>
        <p:sp>
          <p:nvSpPr>
            <p:cNvPr id="2" name="矩形 117">
              <a:extLst>
                <a:ext uri="{FF2B5EF4-FFF2-40B4-BE49-F238E27FC236}">
                  <a16:creationId xmlns:a16="http://schemas.microsoft.com/office/drawing/2014/main" id="{F6D07F61-8E7B-340D-EA16-8548EE49BE0C}"/>
                </a:ext>
              </a:extLst>
            </p:cNvPr>
            <p:cNvSpPr/>
            <p:nvPr/>
          </p:nvSpPr>
          <p:spPr>
            <a:xfrm>
              <a:off x="2019739" y="6181815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7" name="Triângulo isósceles 3">
              <a:extLst>
                <a:ext uri="{FF2B5EF4-FFF2-40B4-BE49-F238E27FC236}">
                  <a16:creationId xmlns:a16="http://schemas.microsoft.com/office/drawing/2014/main" id="{BFDEB584-88AD-0200-CF4C-94B184AB997C}"/>
                </a:ext>
              </a:extLst>
            </p:cNvPr>
            <p:cNvSpPr/>
            <p:nvPr/>
          </p:nvSpPr>
          <p:spPr>
            <a:xfrm rot="5400000" flipV="1">
              <a:off x="2305266" y="6243927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C79979A-6117-A1FB-F587-7930DE3D650B}"/>
              </a:ext>
            </a:extLst>
          </p:cNvPr>
          <p:cNvCxnSpPr>
            <a:cxnSpLocks/>
            <a:endCxn id="87" idx="0"/>
          </p:cNvCxnSpPr>
          <p:nvPr/>
        </p:nvCxnSpPr>
        <p:spPr>
          <a:xfrm>
            <a:off x="5623547" y="3621582"/>
            <a:ext cx="3808" cy="27369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2FFDECE-389C-1DA3-49EF-1914B3B5D4F2}"/>
              </a:ext>
            </a:extLst>
          </p:cNvPr>
          <p:cNvGrpSpPr/>
          <p:nvPr/>
        </p:nvGrpSpPr>
        <p:grpSpPr>
          <a:xfrm>
            <a:off x="5433033" y="6358562"/>
            <a:ext cx="388643" cy="200455"/>
            <a:chOff x="2019739" y="6181815"/>
            <a:chExt cx="388643" cy="200455"/>
          </a:xfrm>
        </p:grpSpPr>
        <p:sp>
          <p:nvSpPr>
            <p:cNvPr id="87" name="矩形 117">
              <a:extLst>
                <a:ext uri="{FF2B5EF4-FFF2-40B4-BE49-F238E27FC236}">
                  <a16:creationId xmlns:a16="http://schemas.microsoft.com/office/drawing/2014/main" id="{24B367E0-2FA4-9118-112B-B56BB9F3B84F}"/>
                </a:ext>
              </a:extLst>
            </p:cNvPr>
            <p:cNvSpPr/>
            <p:nvPr/>
          </p:nvSpPr>
          <p:spPr>
            <a:xfrm>
              <a:off x="2019739" y="6181815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88" name="Triângulo isósceles 3">
              <a:extLst>
                <a:ext uri="{FF2B5EF4-FFF2-40B4-BE49-F238E27FC236}">
                  <a16:creationId xmlns:a16="http://schemas.microsoft.com/office/drawing/2014/main" id="{A9CD659E-1C80-7DE9-3B85-74209B6F54E1}"/>
                </a:ext>
              </a:extLst>
            </p:cNvPr>
            <p:cNvSpPr/>
            <p:nvPr/>
          </p:nvSpPr>
          <p:spPr>
            <a:xfrm rot="5400000" flipV="1">
              <a:off x="2305266" y="6243927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7BD6F46-8E54-3A49-3AF2-909FB616E20B}"/>
              </a:ext>
            </a:extLst>
          </p:cNvPr>
          <p:cNvCxnSpPr>
            <a:cxnSpLocks/>
            <a:endCxn id="94" idx="0"/>
          </p:cNvCxnSpPr>
          <p:nvPr/>
        </p:nvCxnSpPr>
        <p:spPr>
          <a:xfrm>
            <a:off x="6614773" y="3614148"/>
            <a:ext cx="3808" cy="2744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D00D4C1-7D4C-3281-5A7D-262D663852A9}"/>
              </a:ext>
            </a:extLst>
          </p:cNvPr>
          <p:cNvGrpSpPr/>
          <p:nvPr/>
        </p:nvGrpSpPr>
        <p:grpSpPr>
          <a:xfrm>
            <a:off x="6424259" y="6358562"/>
            <a:ext cx="388643" cy="200455"/>
            <a:chOff x="2019739" y="6181815"/>
            <a:chExt cx="388643" cy="200455"/>
          </a:xfrm>
        </p:grpSpPr>
        <p:sp>
          <p:nvSpPr>
            <p:cNvPr id="94" name="矩形 117">
              <a:extLst>
                <a:ext uri="{FF2B5EF4-FFF2-40B4-BE49-F238E27FC236}">
                  <a16:creationId xmlns:a16="http://schemas.microsoft.com/office/drawing/2014/main" id="{E48620AF-0E00-B34A-5D6A-77C14DE97348}"/>
                </a:ext>
              </a:extLst>
            </p:cNvPr>
            <p:cNvSpPr/>
            <p:nvPr/>
          </p:nvSpPr>
          <p:spPr>
            <a:xfrm>
              <a:off x="2019739" y="6181815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96" name="Triângulo isósceles 3">
              <a:extLst>
                <a:ext uri="{FF2B5EF4-FFF2-40B4-BE49-F238E27FC236}">
                  <a16:creationId xmlns:a16="http://schemas.microsoft.com/office/drawing/2014/main" id="{6E21EBA9-0D44-1D1A-048C-D70F789A1266}"/>
                </a:ext>
              </a:extLst>
            </p:cNvPr>
            <p:cNvSpPr/>
            <p:nvPr/>
          </p:nvSpPr>
          <p:spPr>
            <a:xfrm rot="5400000" flipV="1">
              <a:off x="2305266" y="6243927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C7E51D52-B153-DB94-4883-1DC19DF7F4EF}"/>
              </a:ext>
            </a:extLst>
          </p:cNvPr>
          <p:cNvCxnSpPr>
            <a:cxnSpLocks/>
            <a:endCxn id="101" idx="0"/>
          </p:cNvCxnSpPr>
          <p:nvPr/>
        </p:nvCxnSpPr>
        <p:spPr>
          <a:xfrm>
            <a:off x="7565009" y="3603617"/>
            <a:ext cx="3808" cy="27549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974BA42-2242-9070-B83C-7896300BB8C4}"/>
              </a:ext>
            </a:extLst>
          </p:cNvPr>
          <p:cNvGrpSpPr/>
          <p:nvPr/>
        </p:nvGrpSpPr>
        <p:grpSpPr>
          <a:xfrm>
            <a:off x="7374495" y="6358562"/>
            <a:ext cx="388643" cy="200455"/>
            <a:chOff x="2019739" y="6181815"/>
            <a:chExt cx="388643" cy="200455"/>
          </a:xfrm>
        </p:grpSpPr>
        <p:sp>
          <p:nvSpPr>
            <p:cNvPr id="101" name="矩形 117">
              <a:extLst>
                <a:ext uri="{FF2B5EF4-FFF2-40B4-BE49-F238E27FC236}">
                  <a16:creationId xmlns:a16="http://schemas.microsoft.com/office/drawing/2014/main" id="{4E2905EE-9269-A669-B22F-1CAD1ACFB25E}"/>
                </a:ext>
              </a:extLst>
            </p:cNvPr>
            <p:cNvSpPr/>
            <p:nvPr/>
          </p:nvSpPr>
          <p:spPr>
            <a:xfrm>
              <a:off x="2019739" y="6181815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9" name="Triângulo isósceles 3">
              <a:extLst>
                <a:ext uri="{FF2B5EF4-FFF2-40B4-BE49-F238E27FC236}">
                  <a16:creationId xmlns:a16="http://schemas.microsoft.com/office/drawing/2014/main" id="{CD8443D2-8C80-D8CA-8879-CF1F763F6F47}"/>
                </a:ext>
              </a:extLst>
            </p:cNvPr>
            <p:cNvSpPr/>
            <p:nvPr/>
          </p:nvSpPr>
          <p:spPr>
            <a:xfrm rot="5400000" flipV="1">
              <a:off x="2305266" y="6243927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20" name="文本框 6">
            <a:extLst>
              <a:ext uri="{FF2B5EF4-FFF2-40B4-BE49-F238E27FC236}">
                <a16:creationId xmlns:a16="http://schemas.microsoft.com/office/drawing/2014/main" id="{CCA3A2EC-1135-3C0B-D40E-EFF1E3D0FD46}"/>
              </a:ext>
            </a:extLst>
          </p:cNvPr>
          <p:cNvSpPr txBox="1"/>
          <p:nvPr/>
        </p:nvSpPr>
        <p:spPr>
          <a:xfrm>
            <a:off x="9069762" y="1644112"/>
            <a:ext cx="31295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multiplier_array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rf_1B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rf_1B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rf_4B</a:t>
            </a:r>
          </a:p>
        </p:txBody>
      </p:sp>
    </p:spTree>
    <p:extLst>
      <p:ext uri="{BB962C8B-B14F-4D97-AF65-F5344CB8AC3E}">
        <p14:creationId xmlns:p14="http://schemas.microsoft.com/office/powerpoint/2010/main" val="26374924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818F77D7-FBD8-8BCB-FB3E-526373A15D35}"/>
              </a:ext>
            </a:extLst>
          </p:cNvPr>
          <p:cNvCxnSpPr>
            <a:cxnSpLocks/>
          </p:cNvCxnSpPr>
          <p:nvPr/>
        </p:nvCxnSpPr>
        <p:spPr>
          <a:xfrm>
            <a:off x="5248288" y="3154100"/>
            <a:ext cx="3944" cy="2421845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37CA2487-007F-A6FD-7036-9FAEA0652B35}"/>
              </a:ext>
            </a:extLst>
          </p:cNvPr>
          <p:cNvCxnSpPr>
            <a:cxnSpLocks/>
          </p:cNvCxnSpPr>
          <p:nvPr/>
        </p:nvCxnSpPr>
        <p:spPr>
          <a:xfrm>
            <a:off x="6239668" y="3155983"/>
            <a:ext cx="3944" cy="2421845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29748FAB-AEE2-F6C2-BFC5-600C7A425C6D}"/>
              </a:ext>
            </a:extLst>
          </p:cNvPr>
          <p:cNvCxnSpPr>
            <a:cxnSpLocks/>
          </p:cNvCxnSpPr>
          <p:nvPr/>
        </p:nvCxnSpPr>
        <p:spPr>
          <a:xfrm>
            <a:off x="7194215" y="3155983"/>
            <a:ext cx="3944" cy="2421845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091E0D81-C495-A59C-B855-909072859674}"/>
              </a:ext>
            </a:extLst>
          </p:cNvPr>
          <p:cNvCxnSpPr>
            <a:stCxn id="4" idx="2"/>
            <a:endCxn id="33" idx="0"/>
          </p:cNvCxnSpPr>
          <p:nvPr/>
        </p:nvCxnSpPr>
        <p:spPr>
          <a:xfrm>
            <a:off x="4293968" y="3154100"/>
            <a:ext cx="3944" cy="2421845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34F9812-FF08-F238-1F6B-F67C4764E2F3}"/>
              </a:ext>
            </a:extLst>
          </p:cNvPr>
          <p:cNvCxnSpPr>
            <a:cxnSpLocks/>
            <a:stCxn id="97" idx="2"/>
            <a:endCxn id="2" idx="0"/>
          </p:cNvCxnSpPr>
          <p:nvPr/>
        </p:nvCxnSpPr>
        <p:spPr>
          <a:xfrm flipH="1">
            <a:off x="4682479" y="3628079"/>
            <a:ext cx="6794" cy="27304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D28192E-8A94-7800-A586-A219A24B6BFB}"/>
              </a:ext>
            </a:extLst>
          </p:cNvPr>
          <p:cNvCxnSpPr>
            <a:cxnSpLocks/>
            <a:stCxn id="110" idx="3"/>
            <a:endCxn id="83" idx="1"/>
          </p:cNvCxnSpPr>
          <p:nvPr/>
        </p:nvCxnSpPr>
        <p:spPr>
          <a:xfrm>
            <a:off x="3964292" y="4138633"/>
            <a:ext cx="3479348" cy="0"/>
          </a:xfrm>
          <a:prstGeom prst="line">
            <a:avLst/>
          </a:prstGeom>
          <a:ln w="12700">
            <a:solidFill>
              <a:srgbClr val="F8A68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6E1B684A-7BFE-D7DA-ED32-F39358E91C18}"/>
              </a:ext>
            </a:extLst>
          </p:cNvPr>
          <p:cNvCxnSpPr>
            <a:cxnSpLocks/>
            <a:stCxn id="117" idx="3"/>
          </p:cNvCxnSpPr>
          <p:nvPr/>
        </p:nvCxnSpPr>
        <p:spPr>
          <a:xfrm>
            <a:off x="3964292" y="5904277"/>
            <a:ext cx="3491101" cy="0"/>
          </a:xfrm>
          <a:prstGeom prst="line">
            <a:avLst/>
          </a:prstGeom>
          <a:ln w="12700">
            <a:solidFill>
              <a:srgbClr val="F8A68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99B9D9F-0E76-9BB3-3FE8-6DA34AEE3D6F}"/>
              </a:ext>
            </a:extLst>
          </p:cNvPr>
          <p:cNvCxnSpPr>
            <a:cxnSpLocks/>
            <a:stCxn id="113" idx="3"/>
            <a:endCxn id="64" idx="1"/>
          </p:cNvCxnSpPr>
          <p:nvPr/>
        </p:nvCxnSpPr>
        <p:spPr>
          <a:xfrm flipV="1">
            <a:off x="3964292" y="5019136"/>
            <a:ext cx="3479348" cy="0"/>
          </a:xfrm>
          <a:prstGeom prst="line">
            <a:avLst/>
          </a:prstGeom>
          <a:ln w="12700">
            <a:solidFill>
              <a:srgbClr val="F8A68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FDA7BB0-B7EB-0EDF-F15D-58C7B201F84E}"/>
              </a:ext>
            </a:extLst>
          </p:cNvPr>
          <p:cNvCxnSpPr>
            <a:cxnSpLocks/>
            <a:stCxn id="106" idx="3"/>
            <a:endCxn id="102" idx="1"/>
          </p:cNvCxnSpPr>
          <p:nvPr/>
        </p:nvCxnSpPr>
        <p:spPr>
          <a:xfrm>
            <a:off x="3964292" y="3278795"/>
            <a:ext cx="3479351" cy="0"/>
          </a:xfrm>
          <a:prstGeom prst="line">
            <a:avLst/>
          </a:prstGeom>
          <a:ln w="12700">
            <a:solidFill>
              <a:srgbClr val="F8A68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3: c_k.py</a:t>
            </a:r>
          </a:p>
        </p:txBody>
      </p:sp>
      <p:cxnSp>
        <p:nvCxnSpPr>
          <p:cNvPr id="14" name="Conector de Seta Reta 159">
            <a:extLst>
              <a:ext uri="{FF2B5EF4-FFF2-40B4-BE49-F238E27FC236}">
                <a16:creationId xmlns:a16="http://schemas.microsoft.com/office/drawing/2014/main" id="{00C37562-8D8E-35B7-2FCB-4FFD3A423BFF}"/>
              </a:ext>
            </a:extLst>
          </p:cNvPr>
          <p:cNvCxnSpPr/>
          <p:nvPr/>
        </p:nvCxnSpPr>
        <p:spPr>
          <a:xfrm flipH="1">
            <a:off x="7936673" y="2924408"/>
            <a:ext cx="8936" cy="3379735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CaixaDeTexto 50">
            <a:extLst>
              <a:ext uri="{FF2B5EF4-FFF2-40B4-BE49-F238E27FC236}">
                <a16:creationId xmlns:a16="http://schemas.microsoft.com/office/drawing/2014/main" id="{A39D43A6-813A-15FF-959A-85AA9589EA53}"/>
              </a:ext>
            </a:extLst>
          </p:cNvPr>
          <p:cNvSpPr txBox="1"/>
          <p:nvPr/>
        </p:nvSpPr>
        <p:spPr>
          <a:xfrm rot="2340000">
            <a:off x="6163994" y="4592871"/>
            <a:ext cx="681726" cy="707886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40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...</a:t>
            </a:r>
          </a:p>
        </p:txBody>
      </p:sp>
      <p:sp>
        <p:nvSpPr>
          <p:cNvPr id="41" name="矩形 74">
            <a:extLst>
              <a:ext uri="{FF2B5EF4-FFF2-40B4-BE49-F238E27FC236}">
                <a16:creationId xmlns:a16="http://schemas.microsoft.com/office/drawing/2014/main" id="{07E7BB9B-E65A-8BFF-9D05-DFB0DDB18C47}"/>
              </a:ext>
            </a:extLst>
          </p:cNvPr>
          <p:cNvSpPr/>
          <p:nvPr/>
        </p:nvSpPr>
        <p:spPr>
          <a:xfrm>
            <a:off x="4041324" y="4639155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43" name="矩形 118">
            <a:extLst>
              <a:ext uri="{FF2B5EF4-FFF2-40B4-BE49-F238E27FC236}">
                <a16:creationId xmlns:a16="http://schemas.microsoft.com/office/drawing/2014/main" id="{9851F487-5C13-79C2-6875-A1CA408B36F7}"/>
              </a:ext>
            </a:extLst>
          </p:cNvPr>
          <p:cNvSpPr/>
          <p:nvPr/>
        </p:nvSpPr>
        <p:spPr>
          <a:xfrm>
            <a:off x="4552178" y="467436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45" name="矩形 74">
            <a:extLst>
              <a:ext uri="{FF2B5EF4-FFF2-40B4-BE49-F238E27FC236}">
                <a16:creationId xmlns:a16="http://schemas.microsoft.com/office/drawing/2014/main" id="{9636124B-0633-DC80-1BEB-A5EE206346F7}"/>
              </a:ext>
            </a:extLst>
          </p:cNvPr>
          <p:cNvSpPr/>
          <p:nvPr/>
        </p:nvSpPr>
        <p:spPr>
          <a:xfrm>
            <a:off x="4993391" y="4638253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47" name="矩形 118">
            <a:extLst>
              <a:ext uri="{FF2B5EF4-FFF2-40B4-BE49-F238E27FC236}">
                <a16:creationId xmlns:a16="http://schemas.microsoft.com/office/drawing/2014/main" id="{6E92CAE1-DDBC-DBE8-00F4-AAEE049BF78C}"/>
              </a:ext>
            </a:extLst>
          </p:cNvPr>
          <p:cNvSpPr/>
          <p:nvPr/>
        </p:nvSpPr>
        <p:spPr>
          <a:xfrm>
            <a:off x="5504244" y="4673462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49" name="矩形 74">
            <a:extLst>
              <a:ext uri="{FF2B5EF4-FFF2-40B4-BE49-F238E27FC236}">
                <a16:creationId xmlns:a16="http://schemas.microsoft.com/office/drawing/2014/main" id="{59634FCB-2B29-6361-16B7-DDC2F4A3B35D}"/>
              </a:ext>
            </a:extLst>
          </p:cNvPr>
          <p:cNvSpPr/>
          <p:nvPr/>
        </p:nvSpPr>
        <p:spPr>
          <a:xfrm>
            <a:off x="4041323" y="5507973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51" name="矩形 118">
            <a:extLst>
              <a:ext uri="{FF2B5EF4-FFF2-40B4-BE49-F238E27FC236}">
                <a16:creationId xmlns:a16="http://schemas.microsoft.com/office/drawing/2014/main" id="{46BB7CB1-8724-0B03-CC2C-35609B478B25}"/>
              </a:ext>
            </a:extLst>
          </p:cNvPr>
          <p:cNvSpPr/>
          <p:nvPr/>
        </p:nvSpPr>
        <p:spPr>
          <a:xfrm>
            <a:off x="4552178" y="5543182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53" name="矩形 74">
            <a:extLst>
              <a:ext uri="{FF2B5EF4-FFF2-40B4-BE49-F238E27FC236}">
                <a16:creationId xmlns:a16="http://schemas.microsoft.com/office/drawing/2014/main" id="{0FBAEC9F-C132-20E2-21D7-0F1D90CF1BC3}"/>
              </a:ext>
            </a:extLst>
          </p:cNvPr>
          <p:cNvSpPr/>
          <p:nvPr/>
        </p:nvSpPr>
        <p:spPr>
          <a:xfrm>
            <a:off x="4993390" y="5507972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55" name="矩形 118">
            <a:extLst>
              <a:ext uri="{FF2B5EF4-FFF2-40B4-BE49-F238E27FC236}">
                <a16:creationId xmlns:a16="http://schemas.microsoft.com/office/drawing/2014/main" id="{664DBF51-113C-CA0C-3779-7ACF872D514E}"/>
              </a:ext>
            </a:extLst>
          </p:cNvPr>
          <p:cNvSpPr/>
          <p:nvPr/>
        </p:nvSpPr>
        <p:spPr>
          <a:xfrm>
            <a:off x="5504244" y="5543181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57" name="CaixaDeTexto 49">
            <a:extLst>
              <a:ext uri="{FF2B5EF4-FFF2-40B4-BE49-F238E27FC236}">
                <a16:creationId xmlns:a16="http://schemas.microsoft.com/office/drawing/2014/main" id="{A03C2554-FEFA-5C05-4A6A-9865316CFFDD}"/>
              </a:ext>
            </a:extLst>
          </p:cNvPr>
          <p:cNvSpPr txBox="1"/>
          <p:nvPr/>
        </p:nvSpPr>
        <p:spPr>
          <a:xfrm>
            <a:off x="5994218" y="4902164"/>
            <a:ext cx="999081" cy="548243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40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.....</a:t>
            </a:r>
          </a:p>
        </p:txBody>
      </p:sp>
      <p:sp>
        <p:nvSpPr>
          <p:cNvPr id="58" name="矩形 74">
            <a:extLst>
              <a:ext uri="{FF2B5EF4-FFF2-40B4-BE49-F238E27FC236}">
                <a16:creationId xmlns:a16="http://schemas.microsoft.com/office/drawing/2014/main" id="{E94B7B9B-6D94-5D27-EBF3-C6A78F806E31}"/>
              </a:ext>
            </a:extLst>
          </p:cNvPr>
          <p:cNvSpPr/>
          <p:nvPr/>
        </p:nvSpPr>
        <p:spPr>
          <a:xfrm>
            <a:off x="6932787" y="4641389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61" name="矩形 74">
            <a:extLst>
              <a:ext uri="{FF2B5EF4-FFF2-40B4-BE49-F238E27FC236}">
                <a16:creationId xmlns:a16="http://schemas.microsoft.com/office/drawing/2014/main" id="{78A9D080-01ED-4142-1F6D-20D0AE69898E}"/>
              </a:ext>
            </a:extLst>
          </p:cNvPr>
          <p:cNvSpPr/>
          <p:nvPr/>
        </p:nvSpPr>
        <p:spPr>
          <a:xfrm>
            <a:off x="6944541" y="5519657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64" name="矩形 118">
            <a:extLst>
              <a:ext uri="{FF2B5EF4-FFF2-40B4-BE49-F238E27FC236}">
                <a16:creationId xmlns:a16="http://schemas.microsoft.com/office/drawing/2014/main" id="{3894630A-39F1-89F4-6B38-7A18D9D00768}"/>
              </a:ext>
            </a:extLst>
          </p:cNvPr>
          <p:cNvSpPr/>
          <p:nvPr/>
        </p:nvSpPr>
        <p:spPr>
          <a:xfrm>
            <a:off x="7443640" y="4676598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65" name="矩形 118">
            <a:extLst>
              <a:ext uri="{FF2B5EF4-FFF2-40B4-BE49-F238E27FC236}">
                <a16:creationId xmlns:a16="http://schemas.microsoft.com/office/drawing/2014/main" id="{107EE554-2C83-AAAA-6280-94B142D52AD5}"/>
              </a:ext>
            </a:extLst>
          </p:cNvPr>
          <p:cNvSpPr/>
          <p:nvPr/>
        </p:nvSpPr>
        <p:spPr>
          <a:xfrm>
            <a:off x="7455393" y="5554866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67" name="矩形 74">
            <a:extLst>
              <a:ext uri="{FF2B5EF4-FFF2-40B4-BE49-F238E27FC236}">
                <a16:creationId xmlns:a16="http://schemas.microsoft.com/office/drawing/2014/main" id="{1638EAA3-AA29-4EAE-2C2D-0D4A40C8FE3F}"/>
              </a:ext>
            </a:extLst>
          </p:cNvPr>
          <p:cNvSpPr/>
          <p:nvPr/>
        </p:nvSpPr>
        <p:spPr>
          <a:xfrm>
            <a:off x="5982533" y="5513814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69" name="矩形 118">
            <a:extLst>
              <a:ext uri="{FF2B5EF4-FFF2-40B4-BE49-F238E27FC236}">
                <a16:creationId xmlns:a16="http://schemas.microsoft.com/office/drawing/2014/main" id="{265E4B45-C2D8-5CF3-1450-B091496FD563}"/>
              </a:ext>
            </a:extLst>
          </p:cNvPr>
          <p:cNvSpPr/>
          <p:nvPr/>
        </p:nvSpPr>
        <p:spPr>
          <a:xfrm>
            <a:off x="6493386" y="5549023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72" name="矩形 74">
            <a:extLst>
              <a:ext uri="{FF2B5EF4-FFF2-40B4-BE49-F238E27FC236}">
                <a16:creationId xmlns:a16="http://schemas.microsoft.com/office/drawing/2014/main" id="{D80AC821-6DC4-62EE-97BC-73C614FDD58D}"/>
              </a:ext>
            </a:extLst>
          </p:cNvPr>
          <p:cNvSpPr/>
          <p:nvPr/>
        </p:nvSpPr>
        <p:spPr>
          <a:xfrm>
            <a:off x="4041324" y="3760888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74" name="矩形 118">
            <a:extLst>
              <a:ext uri="{FF2B5EF4-FFF2-40B4-BE49-F238E27FC236}">
                <a16:creationId xmlns:a16="http://schemas.microsoft.com/office/drawing/2014/main" id="{9264EAB4-8A18-CA5F-6C25-C09860AECB7B}"/>
              </a:ext>
            </a:extLst>
          </p:cNvPr>
          <p:cNvSpPr/>
          <p:nvPr/>
        </p:nvSpPr>
        <p:spPr>
          <a:xfrm>
            <a:off x="4552178" y="3796096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76" name="矩形 74">
            <a:extLst>
              <a:ext uri="{FF2B5EF4-FFF2-40B4-BE49-F238E27FC236}">
                <a16:creationId xmlns:a16="http://schemas.microsoft.com/office/drawing/2014/main" id="{43D2BFD8-D2B5-BF36-9100-4E7DFB6904E8}"/>
              </a:ext>
            </a:extLst>
          </p:cNvPr>
          <p:cNvSpPr/>
          <p:nvPr/>
        </p:nvSpPr>
        <p:spPr>
          <a:xfrm>
            <a:off x="4993391" y="3766729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78" name="矩形 118">
            <a:extLst>
              <a:ext uri="{FF2B5EF4-FFF2-40B4-BE49-F238E27FC236}">
                <a16:creationId xmlns:a16="http://schemas.microsoft.com/office/drawing/2014/main" id="{DE1B83B2-62F3-E1EF-4A09-9F9BDE6F5313}"/>
              </a:ext>
            </a:extLst>
          </p:cNvPr>
          <p:cNvSpPr/>
          <p:nvPr/>
        </p:nvSpPr>
        <p:spPr>
          <a:xfrm>
            <a:off x="5504245" y="3801938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80" name="矩形 74">
            <a:extLst>
              <a:ext uri="{FF2B5EF4-FFF2-40B4-BE49-F238E27FC236}">
                <a16:creationId xmlns:a16="http://schemas.microsoft.com/office/drawing/2014/main" id="{FAAEB165-AC3A-AF1A-5183-83B695F5205B}"/>
              </a:ext>
            </a:extLst>
          </p:cNvPr>
          <p:cNvSpPr/>
          <p:nvPr/>
        </p:nvSpPr>
        <p:spPr>
          <a:xfrm>
            <a:off x="6932787" y="3766746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83" name="矩形 118">
            <a:extLst>
              <a:ext uri="{FF2B5EF4-FFF2-40B4-BE49-F238E27FC236}">
                <a16:creationId xmlns:a16="http://schemas.microsoft.com/office/drawing/2014/main" id="{E0FD237D-0F80-89F9-B089-BDF68A6B2F2A}"/>
              </a:ext>
            </a:extLst>
          </p:cNvPr>
          <p:cNvSpPr/>
          <p:nvPr/>
        </p:nvSpPr>
        <p:spPr>
          <a:xfrm>
            <a:off x="7443640" y="380195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84" name="矩形 74">
            <a:extLst>
              <a:ext uri="{FF2B5EF4-FFF2-40B4-BE49-F238E27FC236}">
                <a16:creationId xmlns:a16="http://schemas.microsoft.com/office/drawing/2014/main" id="{8B49AF90-6E49-162F-1267-8EADE8D5222C}"/>
              </a:ext>
            </a:extLst>
          </p:cNvPr>
          <p:cNvSpPr/>
          <p:nvPr/>
        </p:nvSpPr>
        <p:spPr>
          <a:xfrm>
            <a:off x="6002862" y="3770486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86" name="矩形 118">
            <a:extLst>
              <a:ext uri="{FF2B5EF4-FFF2-40B4-BE49-F238E27FC236}">
                <a16:creationId xmlns:a16="http://schemas.microsoft.com/office/drawing/2014/main" id="{100C3733-D7B0-3F6D-D938-6016D68D2B08}"/>
              </a:ext>
            </a:extLst>
          </p:cNvPr>
          <p:cNvSpPr/>
          <p:nvPr/>
        </p:nvSpPr>
        <p:spPr>
          <a:xfrm>
            <a:off x="6488417" y="3805976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cxnSp>
        <p:nvCxnSpPr>
          <p:cNvPr id="89" name="Conector de Seta Reta 162">
            <a:extLst>
              <a:ext uri="{FF2B5EF4-FFF2-40B4-BE49-F238E27FC236}">
                <a16:creationId xmlns:a16="http://schemas.microsoft.com/office/drawing/2014/main" id="{F41B5F09-CE79-4021-4CD5-8DE1C329EB54}"/>
              </a:ext>
            </a:extLst>
          </p:cNvPr>
          <p:cNvCxnSpPr>
            <a:cxnSpLocks/>
          </p:cNvCxnSpPr>
          <p:nvPr/>
        </p:nvCxnSpPr>
        <p:spPr>
          <a:xfrm flipH="1">
            <a:off x="4046208" y="2801866"/>
            <a:ext cx="3760215" cy="1903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1" name="矩形 74">
            <a:extLst>
              <a:ext uri="{FF2B5EF4-FFF2-40B4-BE49-F238E27FC236}">
                <a16:creationId xmlns:a16="http://schemas.microsoft.com/office/drawing/2014/main" id="{E49CACB2-3CD1-720B-7B4B-4005E42B3CA7}"/>
              </a:ext>
            </a:extLst>
          </p:cNvPr>
          <p:cNvSpPr/>
          <p:nvPr/>
        </p:nvSpPr>
        <p:spPr>
          <a:xfrm>
            <a:off x="4999269" y="2907795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93" name="矩形 118">
            <a:extLst>
              <a:ext uri="{FF2B5EF4-FFF2-40B4-BE49-F238E27FC236}">
                <a16:creationId xmlns:a16="http://schemas.microsoft.com/office/drawing/2014/main" id="{258387D2-6F7D-500D-6B5D-91672987F174}"/>
              </a:ext>
            </a:extLst>
          </p:cNvPr>
          <p:cNvSpPr/>
          <p:nvPr/>
        </p:nvSpPr>
        <p:spPr>
          <a:xfrm>
            <a:off x="5510123" y="294300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95" name="矩形 74">
            <a:extLst>
              <a:ext uri="{FF2B5EF4-FFF2-40B4-BE49-F238E27FC236}">
                <a16:creationId xmlns:a16="http://schemas.microsoft.com/office/drawing/2014/main" id="{441B5485-299D-3C0C-54A1-089BC8BC7FDF}"/>
              </a:ext>
            </a:extLst>
          </p:cNvPr>
          <p:cNvSpPr/>
          <p:nvPr/>
        </p:nvSpPr>
        <p:spPr>
          <a:xfrm>
            <a:off x="4041325" y="2907795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97" name="矩形 118">
            <a:extLst>
              <a:ext uri="{FF2B5EF4-FFF2-40B4-BE49-F238E27FC236}">
                <a16:creationId xmlns:a16="http://schemas.microsoft.com/office/drawing/2014/main" id="{D5C29323-728B-C2D8-DAC7-8A0824E6F52E}"/>
              </a:ext>
            </a:extLst>
          </p:cNvPr>
          <p:cNvSpPr/>
          <p:nvPr/>
        </p:nvSpPr>
        <p:spPr>
          <a:xfrm>
            <a:off x="4552180" y="294300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99" name="矩形 74">
            <a:extLst>
              <a:ext uri="{FF2B5EF4-FFF2-40B4-BE49-F238E27FC236}">
                <a16:creationId xmlns:a16="http://schemas.microsoft.com/office/drawing/2014/main" id="{D701CB5B-2BB8-CA31-17D9-89D87EBF7CBF}"/>
              </a:ext>
            </a:extLst>
          </p:cNvPr>
          <p:cNvSpPr/>
          <p:nvPr/>
        </p:nvSpPr>
        <p:spPr>
          <a:xfrm>
            <a:off x="6932788" y="2906893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102" name="矩形 118">
            <a:extLst>
              <a:ext uri="{FF2B5EF4-FFF2-40B4-BE49-F238E27FC236}">
                <a16:creationId xmlns:a16="http://schemas.microsoft.com/office/drawing/2014/main" id="{9127D084-9F33-A12D-A87E-6AFC848C82ED}"/>
              </a:ext>
            </a:extLst>
          </p:cNvPr>
          <p:cNvSpPr/>
          <p:nvPr/>
        </p:nvSpPr>
        <p:spPr>
          <a:xfrm>
            <a:off x="7443643" y="2942101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103" name="矩形 74">
            <a:extLst>
              <a:ext uri="{FF2B5EF4-FFF2-40B4-BE49-F238E27FC236}">
                <a16:creationId xmlns:a16="http://schemas.microsoft.com/office/drawing/2014/main" id="{F9850758-A1E9-1AA9-9B4E-18D8DB5B4B4E}"/>
              </a:ext>
            </a:extLst>
          </p:cNvPr>
          <p:cNvSpPr/>
          <p:nvPr/>
        </p:nvSpPr>
        <p:spPr>
          <a:xfrm>
            <a:off x="5977566" y="2901049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105" name="矩形 118">
            <a:extLst>
              <a:ext uri="{FF2B5EF4-FFF2-40B4-BE49-F238E27FC236}">
                <a16:creationId xmlns:a16="http://schemas.microsoft.com/office/drawing/2014/main" id="{568AA556-85F8-0808-A995-60B4A291E55D}"/>
              </a:ext>
            </a:extLst>
          </p:cNvPr>
          <p:cNvSpPr/>
          <p:nvPr/>
        </p:nvSpPr>
        <p:spPr>
          <a:xfrm>
            <a:off x="6488419" y="2936258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A97001-5FD0-68FF-19E1-2A610F20553D}"/>
              </a:ext>
            </a:extLst>
          </p:cNvPr>
          <p:cNvGrpSpPr/>
          <p:nvPr/>
        </p:nvGrpSpPr>
        <p:grpSpPr>
          <a:xfrm>
            <a:off x="4099646" y="2953645"/>
            <a:ext cx="388643" cy="200455"/>
            <a:chOff x="1111791" y="1745090"/>
            <a:chExt cx="388643" cy="200455"/>
          </a:xfrm>
        </p:grpSpPr>
        <p:sp>
          <p:nvSpPr>
            <p:cNvPr id="4" name="矩形 115">
              <a:extLst>
                <a:ext uri="{FF2B5EF4-FFF2-40B4-BE49-F238E27FC236}">
                  <a16:creationId xmlns:a16="http://schemas.microsoft.com/office/drawing/2014/main" id="{B54C55B2-582B-5AB5-909E-7CCF133886B6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6" name="Triângulo isósceles 243">
              <a:extLst>
                <a:ext uri="{FF2B5EF4-FFF2-40B4-BE49-F238E27FC236}">
                  <a16:creationId xmlns:a16="http://schemas.microsoft.com/office/drawing/2014/main" id="{CFBBA2D6-E574-5B2E-48CE-58DA60EE7CFD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3A04F44-34E4-0F37-B92B-4E1636140551}"/>
              </a:ext>
            </a:extLst>
          </p:cNvPr>
          <p:cNvGrpSpPr/>
          <p:nvPr/>
        </p:nvGrpSpPr>
        <p:grpSpPr>
          <a:xfrm>
            <a:off x="5054193" y="2953645"/>
            <a:ext cx="388643" cy="200455"/>
            <a:chOff x="1111791" y="1745090"/>
            <a:chExt cx="388643" cy="200455"/>
          </a:xfrm>
        </p:grpSpPr>
        <p:sp>
          <p:nvSpPr>
            <p:cNvPr id="10" name="矩形 115">
              <a:extLst>
                <a:ext uri="{FF2B5EF4-FFF2-40B4-BE49-F238E27FC236}">
                  <a16:creationId xmlns:a16="http://schemas.microsoft.com/office/drawing/2014/main" id="{DD6406A8-31D8-F3D5-CE85-BF84B80F0B76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" name="Triângulo isósceles 243">
              <a:extLst>
                <a:ext uri="{FF2B5EF4-FFF2-40B4-BE49-F238E27FC236}">
                  <a16:creationId xmlns:a16="http://schemas.microsoft.com/office/drawing/2014/main" id="{1140A501-0CA1-3FF6-90A2-4C0DDFC2330B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4ACC6A-517F-AB7F-FA01-E5672D9F90CA}"/>
              </a:ext>
            </a:extLst>
          </p:cNvPr>
          <p:cNvGrpSpPr/>
          <p:nvPr/>
        </p:nvGrpSpPr>
        <p:grpSpPr>
          <a:xfrm>
            <a:off x="6045573" y="2955528"/>
            <a:ext cx="388643" cy="200455"/>
            <a:chOff x="1111791" y="1745090"/>
            <a:chExt cx="388643" cy="200455"/>
          </a:xfrm>
        </p:grpSpPr>
        <p:sp>
          <p:nvSpPr>
            <p:cNvPr id="15" name="矩形 115">
              <a:extLst>
                <a:ext uri="{FF2B5EF4-FFF2-40B4-BE49-F238E27FC236}">
                  <a16:creationId xmlns:a16="http://schemas.microsoft.com/office/drawing/2014/main" id="{E893CFA5-09E5-1C97-E5FA-55BC7FD30CB9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6" name="Triângulo isósceles 243">
              <a:extLst>
                <a:ext uri="{FF2B5EF4-FFF2-40B4-BE49-F238E27FC236}">
                  <a16:creationId xmlns:a16="http://schemas.microsoft.com/office/drawing/2014/main" id="{2A5450AF-8A95-E30F-C05F-F2AE412C300B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1C0B4C1-E3F4-30E1-6482-5B63D579D984}"/>
              </a:ext>
            </a:extLst>
          </p:cNvPr>
          <p:cNvGrpSpPr/>
          <p:nvPr/>
        </p:nvGrpSpPr>
        <p:grpSpPr>
          <a:xfrm>
            <a:off x="7000120" y="2955528"/>
            <a:ext cx="388643" cy="200455"/>
            <a:chOff x="1111791" y="1745090"/>
            <a:chExt cx="388643" cy="200455"/>
          </a:xfrm>
        </p:grpSpPr>
        <p:sp>
          <p:nvSpPr>
            <p:cNvPr id="18" name="矩形 115">
              <a:extLst>
                <a:ext uri="{FF2B5EF4-FFF2-40B4-BE49-F238E27FC236}">
                  <a16:creationId xmlns:a16="http://schemas.microsoft.com/office/drawing/2014/main" id="{DF9422BC-BCB4-0084-2C3C-85ADDF4210F6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9" name="Triângulo isósceles 243">
              <a:extLst>
                <a:ext uri="{FF2B5EF4-FFF2-40B4-BE49-F238E27FC236}">
                  <a16:creationId xmlns:a16="http://schemas.microsoft.com/office/drawing/2014/main" id="{57D97836-36A4-C5FE-912A-5802CF5D14DC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25B8408-BDE3-D548-95C8-A95794034B1C}"/>
              </a:ext>
            </a:extLst>
          </p:cNvPr>
          <p:cNvGrpSpPr/>
          <p:nvPr/>
        </p:nvGrpSpPr>
        <p:grpSpPr>
          <a:xfrm>
            <a:off x="4099646" y="3842853"/>
            <a:ext cx="388643" cy="200455"/>
            <a:chOff x="1111791" y="1745090"/>
            <a:chExt cx="388643" cy="200455"/>
          </a:xfrm>
        </p:grpSpPr>
        <p:sp>
          <p:nvSpPr>
            <p:cNvPr id="21" name="矩形 115">
              <a:extLst>
                <a:ext uri="{FF2B5EF4-FFF2-40B4-BE49-F238E27FC236}">
                  <a16:creationId xmlns:a16="http://schemas.microsoft.com/office/drawing/2014/main" id="{F0C225B9-01B9-D907-3153-8B7DF9EA24A7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22" name="Triângulo isósceles 243">
              <a:extLst>
                <a:ext uri="{FF2B5EF4-FFF2-40B4-BE49-F238E27FC236}">
                  <a16:creationId xmlns:a16="http://schemas.microsoft.com/office/drawing/2014/main" id="{03A72D4C-C5F2-FF2B-67D3-B78C85657AF4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945229-A370-4E66-5354-02A86621997F}"/>
              </a:ext>
            </a:extLst>
          </p:cNvPr>
          <p:cNvGrpSpPr/>
          <p:nvPr/>
        </p:nvGrpSpPr>
        <p:grpSpPr>
          <a:xfrm>
            <a:off x="5054193" y="3842853"/>
            <a:ext cx="388643" cy="200455"/>
            <a:chOff x="1111791" y="1745090"/>
            <a:chExt cx="388643" cy="200455"/>
          </a:xfrm>
        </p:grpSpPr>
        <p:sp>
          <p:nvSpPr>
            <p:cNvPr id="24" name="矩形 115">
              <a:extLst>
                <a:ext uri="{FF2B5EF4-FFF2-40B4-BE49-F238E27FC236}">
                  <a16:creationId xmlns:a16="http://schemas.microsoft.com/office/drawing/2014/main" id="{2D0C3236-010A-85A8-2BA2-72E755D3F72C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25" name="Triângulo isósceles 243">
              <a:extLst>
                <a:ext uri="{FF2B5EF4-FFF2-40B4-BE49-F238E27FC236}">
                  <a16:creationId xmlns:a16="http://schemas.microsoft.com/office/drawing/2014/main" id="{93451983-D5E5-9C1F-BD84-7A94D8FDB2BC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84564C6-CE62-04B5-3147-EC6C3AB106A0}"/>
              </a:ext>
            </a:extLst>
          </p:cNvPr>
          <p:cNvGrpSpPr/>
          <p:nvPr/>
        </p:nvGrpSpPr>
        <p:grpSpPr>
          <a:xfrm>
            <a:off x="6045573" y="3844736"/>
            <a:ext cx="388643" cy="200455"/>
            <a:chOff x="1111791" y="1745090"/>
            <a:chExt cx="388643" cy="200455"/>
          </a:xfrm>
        </p:grpSpPr>
        <p:sp>
          <p:nvSpPr>
            <p:cNvPr id="27" name="矩形 115">
              <a:extLst>
                <a:ext uri="{FF2B5EF4-FFF2-40B4-BE49-F238E27FC236}">
                  <a16:creationId xmlns:a16="http://schemas.microsoft.com/office/drawing/2014/main" id="{CCF1954A-E1A5-B17D-ACEE-EEC5F31A396D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28" name="Triângulo isósceles 243">
              <a:extLst>
                <a:ext uri="{FF2B5EF4-FFF2-40B4-BE49-F238E27FC236}">
                  <a16:creationId xmlns:a16="http://schemas.microsoft.com/office/drawing/2014/main" id="{2D997F18-947D-BB65-DEC4-ADB736EFDA4F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8FFA7D-EBE9-D1AA-019A-69823F203FE5}"/>
              </a:ext>
            </a:extLst>
          </p:cNvPr>
          <p:cNvGrpSpPr/>
          <p:nvPr/>
        </p:nvGrpSpPr>
        <p:grpSpPr>
          <a:xfrm>
            <a:off x="7000120" y="3844736"/>
            <a:ext cx="388643" cy="200455"/>
            <a:chOff x="1111791" y="1745090"/>
            <a:chExt cx="388643" cy="200455"/>
          </a:xfrm>
        </p:grpSpPr>
        <p:sp>
          <p:nvSpPr>
            <p:cNvPr id="30" name="矩形 115">
              <a:extLst>
                <a:ext uri="{FF2B5EF4-FFF2-40B4-BE49-F238E27FC236}">
                  <a16:creationId xmlns:a16="http://schemas.microsoft.com/office/drawing/2014/main" id="{3EF05E02-1097-A692-A63C-E6854C7E83B1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31" name="Triângulo isósceles 243">
              <a:extLst>
                <a:ext uri="{FF2B5EF4-FFF2-40B4-BE49-F238E27FC236}">
                  <a16:creationId xmlns:a16="http://schemas.microsoft.com/office/drawing/2014/main" id="{243CC3E1-B19D-DC20-76C3-08FA2D245F42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5EB7322-6AEE-4ED7-5FC0-AE3A8DB58758}"/>
              </a:ext>
            </a:extLst>
          </p:cNvPr>
          <p:cNvGrpSpPr/>
          <p:nvPr/>
        </p:nvGrpSpPr>
        <p:grpSpPr>
          <a:xfrm>
            <a:off x="4103590" y="5575945"/>
            <a:ext cx="388643" cy="200455"/>
            <a:chOff x="1111791" y="1745090"/>
            <a:chExt cx="388643" cy="200455"/>
          </a:xfrm>
        </p:grpSpPr>
        <p:sp>
          <p:nvSpPr>
            <p:cNvPr id="33" name="矩形 115">
              <a:extLst>
                <a:ext uri="{FF2B5EF4-FFF2-40B4-BE49-F238E27FC236}">
                  <a16:creationId xmlns:a16="http://schemas.microsoft.com/office/drawing/2014/main" id="{4F510B53-A1D9-C390-2B0E-EC0F5E9C60D3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34" name="Triângulo isósceles 243">
              <a:extLst>
                <a:ext uri="{FF2B5EF4-FFF2-40B4-BE49-F238E27FC236}">
                  <a16:creationId xmlns:a16="http://schemas.microsoft.com/office/drawing/2014/main" id="{0A608417-A04D-3E90-EF4C-19534894A340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0DF0EA-6751-ED0A-AA04-DADF495440A8}"/>
              </a:ext>
            </a:extLst>
          </p:cNvPr>
          <p:cNvGrpSpPr/>
          <p:nvPr/>
        </p:nvGrpSpPr>
        <p:grpSpPr>
          <a:xfrm>
            <a:off x="5058137" y="5575945"/>
            <a:ext cx="388643" cy="200455"/>
            <a:chOff x="1111791" y="1745090"/>
            <a:chExt cx="388643" cy="200455"/>
          </a:xfrm>
        </p:grpSpPr>
        <p:sp>
          <p:nvSpPr>
            <p:cNvPr id="36" name="矩形 115">
              <a:extLst>
                <a:ext uri="{FF2B5EF4-FFF2-40B4-BE49-F238E27FC236}">
                  <a16:creationId xmlns:a16="http://schemas.microsoft.com/office/drawing/2014/main" id="{8145221E-3EE6-42A8-4ADD-1D28DA8A11DB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38" name="Triângulo isósceles 243">
              <a:extLst>
                <a:ext uri="{FF2B5EF4-FFF2-40B4-BE49-F238E27FC236}">
                  <a16:creationId xmlns:a16="http://schemas.microsoft.com/office/drawing/2014/main" id="{6A418830-D7F3-33ED-9903-1F9EFE7790F9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4B5A13D-0A7F-54F8-EAD6-6CBF8A2EF902}"/>
              </a:ext>
            </a:extLst>
          </p:cNvPr>
          <p:cNvGrpSpPr/>
          <p:nvPr/>
        </p:nvGrpSpPr>
        <p:grpSpPr>
          <a:xfrm>
            <a:off x="6049517" y="5577828"/>
            <a:ext cx="388643" cy="200455"/>
            <a:chOff x="1111791" y="1745090"/>
            <a:chExt cx="388643" cy="200455"/>
          </a:xfrm>
        </p:grpSpPr>
        <p:sp>
          <p:nvSpPr>
            <p:cNvPr id="40" name="矩形 115">
              <a:extLst>
                <a:ext uri="{FF2B5EF4-FFF2-40B4-BE49-F238E27FC236}">
                  <a16:creationId xmlns:a16="http://schemas.microsoft.com/office/drawing/2014/main" id="{536E2280-3CB3-3BBA-938A-9386FAC64888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42" name="Triângulo isósceles 243">
              <a:extLst>
                <a:ext uri="{FF2B5EF4-FFF2-40B4-BE49-F238E27FC236}">
                  <a16:creationId xmlns:a16="http://schemas.microsoft.com/office/drawing/2014/main" id="{91E0C713-7C53-9435-F189-0C346D614868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A0F7595-5790-5D41-1E79-307E612E8D9B}"/>
              </a:ext>
            </a:extLst>
          </p:cNvPr>
          <p:cNvGrpSpPr/>
          <p:nvPr/>
        </p:nvGrpSpPr>
        <p:grpSpPr>
          <a:xfrm>
            <a:off x="7004064" y="5577828"/>
            <a:ext cx="388643" cy="200455"/>
            <a:chOff x="1111791" y="1745090"/>
            <a:chExt cx="388643" cy="200455"/>
          </a:xfrm>
        </p:grpSpPr>
        <p:sp>
          <p:nvSpPr>
            <p:cNvPr id="46" name="矩形 115">
              <a:extLst>
                <a:ext uri="{FF2B5EF4-FFF2-40B4-BE49-F238E27FC236}">
                  <a16:creationId xmlns:a16="http://schemas.microsoft.com/office/drawing/2014/main" id="{342B6483-1DDC-C297-3473-7C5CEE21848F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48" name="Triângulo isósceles 243">
              <a:extLst>
                <a:ext uri="{FF2B5EF4-FFF2-40B4-BE49-F238E27FC236}">
                  <a16:creationId xmlns:a16="http://schemas.microsoft.com/office/drawing/2014/main" id="{BAD38753-D8D7-F995-0E88-A342356BA7E9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32EA5B3-D0FA-48ED-F14C-7C8E54608740}"/>
              </a:ext>
            </a:extLst>
          </p:cNvPr>
          <p:cNvGrpSpPr/>
          <p:nvPr/>
        </p:nvGrpSpPr>
        <p:grpSpPr>
          <a:xfrm>
            <a:off x="4103364" y="4723434"/>
            <a:ext cx="388643" cy="200455"/>
            <a:chOff x="1111791" y="1745090"/>
            <a:chExt cx="388643" cy="200455"/>
          </a:xfrm>
        </p:grpSpPr>
        <p:sp>
          <p:nvSpPr>
            <p:cNvPr id="52" name="矩形 115">
              <a:extLst>
                <a:ext uri="{FF2B5EF4-FFF2-40B4-BE49-F238E27FC236}">
                  <a16:creationId xmlns:a16="http://schemas.microsoft.com/office/drawing/2014/main" id="{85CF442A-F9BA-ABAB-7AA3-847BEE6A1DF9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54" name="Triângulo isósceles 243">
              <a:extLst>
                <a:ext uri="{FF2B5EF4-FFF2-40B4-BE49-F238E27FC236}">
                  <a16:creationId xmlns:a16="http://schemas.microsoft.com/office/drawing/2014/main" id="{90776FAF-F7C4-71D3-DABF-266ECD739547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FFCE199-121A-94BC-5B79-A4EE7683B826}"/>
              </a:ext>
            </a:extLst>
          </p:cNvPr>
          <p:cNvGrpSpPr/>
          <p:nvPr/>
        </p:nvGrpSpPr>
        <p:grpSpPr>
          <a:xfrm>
            <a:off x="5057911" y="4723434"/>
            <a:ext cx="388643" cy="200455"/>
            <a:chOff x="1111791" y="1745090"/>
            <a:chExt cx="388643" cy="200455"/>
          </a:xfrm>
        </p:grpSpPr>
        <p:sp>
          <p:nvSpPr>
            <p:cNvPr id="59" name="矩形 115">
              <a:extLst>
                <a:ext uri="{FF2B5EF4-FFF2-40B4-BE49-F238E27FC236}">
                  <a16:creationId xmlns:a16="http://schemas.microsoft.com/office/drawing/2014/main" id="{3AB2DBB1-4C0C-DECC-3BA4-CBA41E4BC7E9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60" name="Triângulo isósceles 243">
              <a:extLst>
                <a:ext uri="{FF2B5EF4-FFF2-40B4-BE49-F238E27FC236}">
                  <a16:creationId xmlns:a16="http://schemas.microsoft.com/office/drawing/2014/main" id="{B9D48325-B0CD-E3B0-4181-8E8CA743FE43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9495115-FAF7-4875-9C02-A4A289B042E5}"/>
              </a:ext>
            </a:extLst>
          </p:cNvPr>
          <p:cNvGrpSpPr/>
          <p:nvPr/>
        </p:nvGrpSpPr>
        <p:grpSpPr>
          <a:xfrm>
            <a:off x="7003838" y="4725317"/>
            <a:ext cx="388643" cy="200455"/>
            <a:chOff x="1111791" y="1745090"/>
            <a:chExt cx="388643" cy="200455"/>
          </a:xfrm>
        </p:grpSpPr>
        <p:sp>
          <p:nvSpPr>
            <p:cNvPr id="70" name="矩形 115">
              <a:extLst>
                <a:ext uri="{FF2B5EF4-FFF2-40B4-BE49-F238E27FC236}">
                  <a16:creationId xmlns:a16="http://schemas.microsoft.com/office/drawing/2014/main" id="{75E5D08F-45C6-B6B6-1A27-733208B370F6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71" name="Triângulo isósceles 243">
              <a:extLst>
                <a:ext uri="{FF2B5EF4-FFF2-40B4-BE49-F238E27FC236}">
                  <a16:creationId xmlns:a16="http://schemas.microsoft.com/office/drawing/2014/main" id="{BBDBFB16-9233-F10C-0B25-DAF788E79B8A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ED03202D-B26E-C10C-01AA-0BEA62658C80}"/>
              </a:ext>
            </a:extLst>
          </p:cNvPr>
          <p:cNvGrpSpPr/>
          <p:nvPr/>
        </p:nvGrpSpPr>
        <p:grpSpPr>
          <a:xfrm>
            <a:off x="3719126" y="3046432"/>
            <a:ext cx="245166" cy="464726"/>
            <a:chOff x="1715822" y="3051901"/>
            <a:chExt cx="245166" cy="464726"/>
          </a:xfrm>
        </p:grpSpPr>
        <p:sp>
          <p:nvSpPr>
            <p:cNvPr id="106" name="矩形 115">
              <a:extLst>
                <a:ext uri="{FF2B5EF4-FFF2-40B4-BE49-F238E27FC236}">
                  <a16:creationId xmlns:a16="http://schemas.microsoft.com/office/drawing/2014/main" id="{64B154D9-B874-16DD-7D78-919D467255A7}"/>
                </a:ext>
              </a:extLst>
            </p:cNvPr>
            <p:cNvSpPr/>
            <p:nvPr/>
          </p:nvSpPr>
          <p:spPr>
            <a:xfrm>
              <a:off x="1715822" y="3051901"/>
              <a:ext cx="245166" cy="464726"/>
            </a:xfrm>
            <a:prstGeom prst="rect">
              <a:avLst/>
            </a:prstGeom>
            <a:solidFill>
              <a:srgbClr val="F8A683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I1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08" name="Triângulo isósceles 243">
              <a:extLst>
                <a:ext uri="{FF2B5EF4-FFF2-40B4-BE49-F238E27FC236}">
                  <a16:creationId xmlns:a16="http://schemas.microsoft.com/office/drawing/2014/main" id="{80F91EAA-95EE-9A27-670A-477536F79D89}"/>
                </a:ext>
              </a:extLst>
            </p:cNvPr>
            <p:cNvSpPr/>
            <p:nvPr/>
          </p:nvSpPr>
          <p:spPr>
            <a:xfrm rot="5400000" flipV="1">
              <a:off x="1857907" y="3410294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DF32194-01EF-45B7-7544-F8EA279C8AD2}"/>
              </a:ext>
            </a:extLst>
          </p:cNvPr>
          <p:cNvGrpSpPr/>
          <p:nvPr/>
        </p:nvGrpSpPr>
        <p:grpSpPr>
          <a:xfrm>
            <a:off x="3719126" y="3906270"/>
            <a:ext cx="245166" cy="464726"/>
            <a:chOff x="1715822" y="3051901"/>
            <a:chExt cx="245166" cy="464726"/>
          </a:xfrm>
        </p:grpSpPr>
        <p:sp>
          <p:nvSpPr>
            <p:cNvPr id="110" name="矩形 115">
              <a:extLst>
                <a:ext uri="{FF2B5EF4-FFF2-40B4-BE49-F238E27FC236}">
                  <a16:creationId xmlns:a16="http://schemas.microsoft.com/office/drawing/2014/main" id="{64B10218-59D5-0956-DC5B-63E8BEAF62A8}"/>
                </a:ext>
              </a:extLst>
            </p:cNvPr>
            <p:cNvSpPr/>
            <p:nvPr/>
          </p:nvSpPr>
          <p:spPr>
            <a:xfrm>
              <a:off x="1715822" y="3051901"/>
              <a:ext cx="245166" cy="464726"/>
            </a:xfrm>
            <a:prstGeom prst="rect">
              <a:avLst/>
            </a:prstGeom>
            <a:solidFill>
              <a:srgbClr val="F8A683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I1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1" name="Triângulo isósceles 243">
              <a:extLst>
                <a:ext uri="{FF2B5EF4-FFF2-40B4-BE49-F238E27FC236}">
                  <a16:creationId xmlns:a16="http://schemas.microsoft.com/office/drawing/2014/main" id="{F0C2E0AB-6C5E-4BF3-CECA-329C613F8AEC}"/>
                </a:ext>
              </a:extLst>
            </p:cNvPr>
            <p:cNvSpPr/>
            <p:nvPr/>
          </p:nvSpPr>
          <p:spPr>
            <a:xfrm rot="5400000" flipV="1">
              <a:off x="1857907" y="3410294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F500FDA-E93D-237E-5F34-E6D95D86733D}"/>
              </a:ext>
            </a:extLst>
          </p:cNvPr>
          <p:cNvGrpSpPr/>
          <p:nvPr/>
        </p:nvGrpSpPr>
        <p:grpSpPr>
          <a:xfrm>
            <a:off x="3719126" y="4796518"/>
            <a:ext cx="245166" cy="464726"/>
            <a:chOff x="1715822" y="3051901"/>
            <a:chExt cx="245166" cy="464726"/>
          </a:xfrm>
        </p:grpSpPr>
        <p:sp>
          <p:nvSpPr>
            <p:cNvPr id="113" name="矩形 115">
              <a:extLst>
                <a:ext uri="{FF2B5EF4-FFF2-40B4-BE49-F238E27FC236}">
                  <a16:creationId xmlns:a16="http://schemas.microsoft.com/office/drawing/2014/main" id="{95EDBC0C-B074-71C2-054D-065467FC9D0A}"/>
                </a:ext>
              </a:extLst>
            </p:cNvPr>
            <p:cNvSpPr/>
            <p:nvPr/>
          </p:nvSpPr>
          <p:spPr>
            <a:xfrm>
              <a:off x="1715822" y="3051901"/>
              <a:ext cx="245166" cy="464726"/>
            </a:xfrm>
            <a:prstGeom prst="rect">
              <a:avLst/>
            </a:prstGeom>
            <a:solidFill>
              <a:srgbClr val="F8A683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I1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4" name="Triângulo isósceles 243">
              <a:extLst>
                <a:ext uri="{FF2B5EF4-FFF2-40B4-BE49-F238E27FC236}">
                  <a16:creationId xmlns:a16="http://schemas.microsoft.com/office/drawing/2014/main" id="{CAABF366-4258-7759-1B15-0BC51D30935E}"/>
                </a:ext>
              </a:extLst>
            </p:cNvPr>
            <p:cNvSpPr/>
            <p:nvPr/>
          </p:nvSpPr>
          <p:spPr>
            <a:xfrm rot="5400000" flipV="1">
              <a:off x="1857907" y="3410294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3384BB8-53E9-A78F-1E91-1037F1007AB0}"/>
              </a:ext>
            </a:extLst>
          </p:cNvPr>
          <p:cNvGrpSpPr/>
          <p:nvPr/>
        </p:nvGrpSpPr>
        <p:grpSpPr>
          <a:xfrm>
            <a:off x="3719126" y="5671914"/>
            <a:ext cx="245166" cy="464726"/>
            <a:chOff x="1715822" y="3051901"/>
            <a:chExt cx="245166" cy="464726"/>
          </a:xfrm>
        </p:grpSpPr>
        <p:sp>
          <p:nvSpPr>
            <p:cNvPr id="117" name="矩形 115">
              <a:extLst>
                <a:ext uri="{FF2B5EF4-FFF2-40B4-BE49-F238E27FC236}">
                  <a16:creationId xmlns:a16="http://schemas.microsoft.com/office/drawing/2014/main" id="{DFE26F28-8AB7-7D94-120A-46A6B24CC767}"/>
                </a:ext>
              </a:extLst>
            </p:cNvPr>
            <p:cNvSpPr/>
            <p:nvPr/>
          </p:nvSpPr>
          <p:spPr>
            <a:xfrm>
              <a:off x="1715822" y="3051901"/>
              <a:ext cx="245166" cy="464726"/>
            </a:xfrm>
            <a:prstGeom prst="rect">
              <a:avLst/>
            </a:prstGeom>
            <a:solidFill>
              <a:srgbClr val="F8A683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I1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8" name="Triângulo isósceles 243">
              <a:extLst>
                <a:ext uri="{FF2B5EF4-FFF2-40B4-BE49-F238E27FC236}">
                  <a16:creationId xmlns:a16="http://schemas.microsoft.com/office/drawing/2014/main" id="{601D1D8C-41C1-4F3B-B7F7-6D268ADFEFFA}"/>
                </a:ext>
              </a:extLst>
            </p:cNvPr>
            <p:cNvSpPr/>
            <p:nvPr/>
          </p:nvSpPr>
          <p:spPr>
            <a:xfrm rot="5400000" flipV="1">
              <a:off x="1857907" y="3410294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175D0D-A3A9-C58F-3865-5F4C0D9B1E76}"/>
              </a:ext>
            </a:extLst>
          </p:cNvPr>
          <p:cNvGrpSpPr/>
          <p:nvPr/>
        </p:nvGrpSpPr>
        <p:grpSpPr>
          <a:xfrm>
            <a:off x="4488157" y="6358562"/>
            <a:ext cx="388643" cy="200455"/>
            <a:chOff x="2019739" y="6181815"/>
            <a:chExt cx="388643" cy="200455"/>
          </a:xfrm>
        </p:grpSpPr>
        <p:sp>
          <p:nvSpPr>
            <p:cNvPr id="2" name="矩形 117">
              <a:extLst>
                <a:ext uri="{FF2B5EF4-FFF2-40B4-BE49-F238E27FC236}">
                  <a16:creationId xmlns:a16="http://schemas.microsoft.com/office/drawing/2014/main" id="{F6D07F61-8E7B-340D-EA16-8548EE49BE0C}"/>
                </a:ext>
              </a:extLst>
            </p:cNvPr>
            <p:cNvSpPr/>
            <p:nvPr/>
          </p:nvSpPr>
          <p:spPr>
            <a:xfrm>
              <a:off x="2019739" y="6181815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7" name="Triângulo isósceles 3">
              <a:extLst>
                <a:ext uri="{FF2B5EF4-FFF2-40B4-BE49-F238E27FC236}">
                  <a16:creationId xmlns:a16="http://schemas.microsoft.com/office/drawing/2014/main" id="{BFDEB584-88AD-0200-CF4C-94B184AB997C}"/>
                </a:ext>
              </a:extLst>
            </p:cNvPr>
            <p:cNvSpPr/>
            <p:nvPr/>
          </p:nvSpPr>
          <p:spPr>
            <a:xfrm rot="5400000" flipV="1">
              <a:off x="2305266" y="6243927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C79979A-6117-A1FB-F587-7930DE3D650B}"/>
              </a:ext>
            </a:extLst>
          </p:cNvPr>
          <p:cNvCxnSpPr>
            <a:cxnSpLocks/>
            <a:endCxn id="87" idx="0"/>
          </p:cNvCxnSpPr>
          <p:nvPr/>
        </p:nvCxnSpPr>
        <p:spPr>
          <a:xfrm>
            <a:off x="5623547" y="3621582"/>
            <a:ext cx="3808" cy="27369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2FFDECE-389C-1DA3-49EF-1914B3B5D4F2}"/>
              </a:ext>
            </a:extLst>
          </p:cNvPr>
          <p:cNvGrpSpPr/>
          <p:nvPr/>
        </p:nvGrpSpPr>
        <p:grpSpPr>
          <a:xfrm>
            <a:off x="5433033" y="6358562"/>
            <a:ext cx="388643" cy="200455"/>
            <a:chOff x="2019739" y="6181815"/>
            <a:chExt cx="388643" cy="200455"/>
          </a:xfrm>
        </p:grpSpPr>
        <p:sp>
          <p:nvSpPr>
            <p:cNvPr id="87" name="矩形 117">
              <a:extLst>
                <a:ext uri="{FF2B5EF4-FFF2-40B4-BE49-F238E27FC236}">
                  <a16:creationId xmlns:a16="http://schemas.microsoft.com/office/drawing/2014/main" id="{24B367E0-2FA4-9118-112B-B56BB9F3B84F}"/>
                </a:ext>
              </a:extLst>
            </p:cNvPr>
            <p:cNvSpPr/>
            <p:nvPr/>
          </p:nvSpPr>
          <p:spPr>
            <a:xfrm>
              <a:off x="2019739" y="6181815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88" name="Triângulo isósceles 3">
              <a:extLst>
                <a:ext uri="{FF2B5EF4-FFF2-40B4-BE49-F238E27FC236}">
                  <a16:creationId xmlns:a16="http://schemas.microsoft.com/office/drawing/2014/main" id="{A9CD659E-1C80-7DE9-3B85-74209B6F54E1}"/>
                </a:ext>
              </a:extLst>
            </p:cNvPr>
            <p:cNvSpPr/>
            <p:nvPr/>
          </p:nvSpPr>
          <p:spPr>
            <a:xfrm rot="5400000" flipV="1">
              <a:off x="2305266" y="6243927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7BD6F46-8E54-3A49-3AF2-909FB616E20B}"/>
              </a:ext>
            </a:extLst>
          </p:cNvPr>
          <p:cNvCxnSpPr>
            <a:cxnSpLocks/>
            <a:endCxn id="94" idx="0"/>
          </p:cNvCxnSpPr>
          <p:nvPr/>
        </p:nvCxnSpPr>
        <p:spPr>
          <a:xfrm>
            <a:off x="6614773" y="3614148"/>
            <a:ext cx="3808" cy="2744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D00D4C1-7D4C-3281-5A7D-262D663852A9}"/>
              </a:ext>
            </a:extLst>
          </p:cNvPr>
          <p:cNvGrpSpPr/>
          <p:nvPr/>
        </p:nvGrpSpPr>
        <p:grpSpPr>
          <a:xfrm>
            <a:off x="6424259" y="6358562"/>
            <a:ext cx="388643" cy="200455"/>
            <a:chOff x="2019739" y="6181815"/>
            <a:chExt cx="388643" cy="200455"/>
          </a:xfrm>
        </p:grpSpPr>
        <p:sp>
          <p:nvSpPr>
            <p:cNvPr id="94" name="矩形 117">
              <a:extLst>
                <a:ext uri="{FF2B5EF4-FFF2-40B4-BE49-F238E27FC236}">
                  <a16:creationId xmlns:a16="http://schemas.microsoft.com/office/drawing/2014/main" id="{E48620AF-0E00-B34A-5D6A-77C14DE97348}"/>
                </a:ext>
              </a:extLst>
            </p:cNvPr>
            <p:cNvSpPr/>
            <p:nvPr/>
          </p:nvSpPr>
          <p:spPr>
            <a:xfrm>
              <a:off x="2019739" y="6181815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96" name="Triângulo isósceles 3">
              <a:extLst>
                <a:ext uri="{FF2B5EF4-FFF2-40B4-BE49-F238E27FC236}">
                  <a16:creationId xmlns:a16="http://schemas.microsoft.com/office/drawing/2014/main" id="{6E21EBA9-0D44-1D1A-048C-D70F789A1266}"/>
                </a:ext>
              </a:extLst>
            </p:cNvPr>
            <p:cNvSpPr/>
            <p:nvPr/>
          </p:nvSpPr>
          <p:spPr>
            <a:xfrm rot="5400000" flipV="1">
              <a:off x="2305266" y="6243927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C7E51D52-B153-DB94-4883-1DC19DF7F4EF}"/>
              </a:ext>
            </a:extLst>
          </p:cNvPr>
          <p:cNvCxnSpPr>
            <a:cxnSpLocks/>
            <a:endCxn id="101" idx="0"/>
          </p:cNvCxnSpPr>
          <p:nvPr/>
        </p:nvCxnSpPr>
        <p:spPr>
          <a:xfrm>
            <a:off x="7565009" y="3603617"/>
            <a:ext cx="3808" cy="27549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974BA42-2242-9070-B83C-7896300BB8C4}"/>
              </a:ext>
            </a:extLst>
          </p:cNvPr>
          <p:cNvGrpSpPr/>
          <p:nvPr/>
        </p:nvGrpSpPr>
        <p:grpSpPr>
          <a:xfrm>
            <a:off x="7374495" y="6358562"/>
            <a:ext cx="388643" cy="200455"/>
            <a:chOff x="2019739" y="6181815"/>
            <a:chExt cx="388643" cy="200455"/>
          </a:xfrm>
        </p:grpSpPr>
        <p:sp>
          <p:nvSpPr>
            <p:cNvPr id="101" name="矩形 117">
              <a:extLst>
                <a:ext uri="{FF2B5EF4-FFF2-40B4-BE49-F238E27FC236}">
                  <a16:creationId xmlns:a16="http://schemas.microsoft.com/office/drawing/2014/main" id="{4E2905EE-9269-A669-B22F-1CAD1ACFB25E}"/>
                </a:ext>
              </a:extLst>
            </p:cNvPr>
            <p:cNvSpPr/>
            <p:nvPr/>
          </p:nvSpPr>
          <p:spPr>
            <a:xfrm>
              <a:off x="2019739" y="6181815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9" name="Triângulo isósceles 3">
              <a:extLst>
                <a:ext uri="{FF2B5EF4-FFF2-40B4-BE49-F238E27FC236}">
                  <a16:creationId xmlns:a16="http://schemas.microsoft.com/office/drawing/2014/main" id="{CD8443D2-8C80-D8CA-8879-CF1F763F6F47}"/>
                </a:ext>
              </a:extLst>
            </p:cNvPr>
            <p:cNvSpPr/>
            <p:nvPr/>
          </p:nvSpPr>
          <p:spPr>
            <a:xfrm rot="5400000" flipV="1">
              <a:off x="2305266" y="6243927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5" name="矩形 115">
            <a:extLst>
              <a:ext uri="{FF2B5EF4-FFF2-40B4-BE49-F238E27FC236}">
                <a16:creationId xmlns:a16="http://schemas.microsoft.com/office/drawing/2014/main" id="{F89F23C2-6D55-4F28-6854-EBC217737A74}"/>
              </a:ext>
            </a:extLst>
          </p:cNvPr>
          <p:cNvSpPr/>
          <p:nvPr/>
        </p:nvSpPr>
        <p:spPr>
          <a:xfrm>
            <a:off x="4041323" y="2144120"/>
            <a:ext cx="3760215" cy="284565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ea typeface="等线"/>
              </a:rPr>
              <a:t>I2</a:t>
            </a:r>
            <a:endParaRPr lang="zh-CN" altLang="en-US" dirty="0">
              <a:ea typeface="等线"/>
            </a:endParaRPr>
          </a:p>
        </p:txBody>
      </p:sp>
      <p:cxnSp>
        <p:nvCxnSpPr>
          <p:cNvPr id="132" name="Connector: Elbow 131">
            <a:extLst>
              <a:ext uri="{FF2B5EF4-FFF2-40B4-BE49-F238E27FC236}">
                <a16:creationId xmlns:a16="http://schemas.microsoft.com/office/drawing/2014/main" id="{490D8660-B3EF-127F-1A66-642ACDC8F3C1}"/>
              </a:ext>
            </a:extLst>
          </p:cNvPr>
          <p:cNvCxnSpPr>
            <a:stCxn id="75" idx="2"/>
            <a:endCxn id="4" idx="0"/>
          </p:cNvCxnSpPr>
          <p:nvPr/>
        </p:nvCxnSpPr>
        <p:spPr>
          <a:xfrm rot="5400000">
            <a:off x="4845220" y="1877434"/>
            <a:ext cx="524960" cy="1627463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3" name="Connector: Elbow 132">
            <a:extLst>
              <a:ext uri="{FF2B5EF4-FFF2-40B4-BE49-F238E27FC236}">
                <a16:creationId xmlns:a16="http://schemas.microsoft.com/office/drawing/2014/main" id="{9865A379-EA47-8459-DB1C-F7ABDC7ABB39}"/>
              </a:ext>
            </a:extLst>
          </p:cNvPr>
          <p:cNvCxnSpPr>
            <a:cxnSpLocks/>
            <a:stCxn id="75" idx="2"/>
            <a:endCxn id="10" idx="0"/>
          </p:cNvCxnSpPr>
          <p:nvPr/>
        </p:nvCxnSpPr>
        <p:spPr>
          <a:xfrm rot="5400000">
            <a:off x="5322493" y="2354707"/>
            <a:ext cx="524960" cy="672916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6" name="Connector: Elbow 135">
            <a:extLst>
              <a:ext uri="{FF2B5EF4-FFF2-40B4-BE49-F238E27FC236}">
                <a16:creationId xmlns:a16="http://schemas.microsoft.com/office/drawing/2014/main" id="{BA6F7DA6-1602-1C31-0222-0E979569EE1F}"/>
              </a:ext>
            </a:extLst>
          </p:cNvPr>
          <p:cNvCxnSpPr>
            <a:cxnSpLocks/>
            <a:stCxn id="75" idx="2"/>
            <a:endCxn id="15" idx="0"/>
          </p:cNvCxnSpPr>
          <p:nvPr/>
        </p:nvCxnSpPr>
        <p:spPr>
          <a:xfrm rot="16200000" flipH="1">
            <a:off x="5817242" y="2532874"/>
            <a:ext cx="526843" cy="318464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9" name="Connector: Elbow 138">
            <a:extLst>
              <a:ext uri="{FF2B5EF4-FFF2-40B4-BE49-F238E27FC236}">
                <a16:creationId xmlns:a16="http://schemas.microsoft.com/office/drawing/2014/main" id="{912CD36D-81FB-E83D-5F33-28DB728814DA}"/>
              </a:ext>
            </a:extLst>
          </p:cNvPr>
          <p:cNvCxnSpPr>
            <a:cxnSpLocks/>
            <a:stCxn id="75" idx="2"/>
            <a:endCxn id="18" idx="0"/>
          </p:cNvCxnSpPr>
          <p:nvPr/>
        </p:nvCxnSpPr>
        <p:spPr>
          <a:xfrm rot="16200000" flipH="1">
            <a:off x="6294515" y="2055600"/>
            <a:ext cx="526843" cy="1273011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0" name="文本框 6">
            <a:extLst>
              <a:ext uri="{FF2B5EF4-FFF2-40B4-BE49-F238E27FC236}">
                <a16:creationId xmlns:a16="http://schemas.microsoft.com/office/drawing/2014/main" id="{9F953FA4-A3C0-02EF-564B-977F5B6265FA}"/>
              </a:ext>
            </a:extLst>
          </p:cNvPr>
          <p:cNvSpPr txBox="1"/>
          <p:nvPr/>
        </p:nvSpPr>
        <p:spPr>
          <a:xfrm>
            <a:off x="9069762" y="1644112"/>
            <a:ext cx="31295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multiplier_array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rf_1B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rf_1B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rf_4B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l1_w</a:t>
            </a:r>
          </a:p>
        </p:txBody>
      </p:sp>
    </p:spTree>
    <p:extLst>
      <p:ext uri="{BB962C8B-B14F-4D97-AF65-F5344CB8AC3E}">
        <p14:creationId xmlns:p14="http://schemas.microsoft.com/office/powerpoint/2010/main" val="30590456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818F77D7-FBD8-8BCB-FB3E-526373A15D35}"/>
              </a:ext>
            </a:extLst>
          </p:cNvPr>
          <p:cNvCxnSpPr>
            <a:cxnSpLocks/>
          </p:cNvCxnSpPr>
          <p:nvPr/>
        </p:nvCxnSpPr>
        <p:spPr>
          <a:xfrm>
            <a:off x="5248288" y="3154100"/>
            <a:ext cx="3944" cy="2421845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37CA2487-007F-A6FD-7036-9FAEA0652B35}"/>
              </a:ext>
            </a:extLst>
          </p:cNvPr>
          <p:cNvCxnSpPr>
            <a:cxnSpLocks/>
          </p:cNvCxnSpPr>
          <p:nvPr/>
        </p:nvCxnSpPr>
        <p:spPr>
          <a:xfrm>
            <a:off x="6239668" y="3155983"/>
            <a:ext cx="3944" cy="2421845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29748FAB-AEE2-F6C2-BFC5-600C7A425C6D}"/>
              </a:ext>
            </a:extLst>
          </p:cNvPr>
          <p:cNvCxnSpPr>
            <a:cxnSpLocks/>
          </p:cNvCxnSpPr>
          <p:nvPr/>
        </p:nvCxnSpPr>
        <p:spPr>
          <a:xfrm>
            <a:off x="7194215" y="3155983"/>
            <a:ext cx="3944" cy="2421845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091E0D81-C495-A59C-B855-909072859674}"/>
              </a:ext>
            </a:extLst>
          </p:cNvPr>
          <p:cNvCxnSpPr>
            <a:stCxn id="4" idx="2"/>
            <a:endCxn id="33" idx="0"/>
          </p:cNvCxnSpPr>
          <p:nvPr/>
        </p:nvCxnSpPr>
        <p:spPr>
          <a:xfrm>
            <a:off x="4293968" y="3154100"/>
            <a:ext cx="3944" cy="2421845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34F9812-FF08-F238-1F6B-F67C4764E2F3}"/>
              </a:ext>
            </a:extLst>
          </p:cNvPr>
          <p:cNvCxnSpPr>
            <a:cxnSpLocks/>
            <a:stCxn id="97" idx="2"/>
            <a:endCxn id="2" idx="0"/>
          </p:cNvCxnSpPr>
          <p:nvPr/>
        </p:nvCxnSpPr>
        <p:spPr>
          <a:xfrm flipH="1">
            <a:off x="4682479" y="3628079"/>
            <a:ext cx="6794" cy="27304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D28192E-8A94-7800-A586-A219A24B6BFB}"/>
              </a:ext>
            </a:extLst>
          </p:cNvPr>
          <p:cNvCxnSpPr>
            <a:cxnSpLocks/>
            <a:stCxn id="110" idx="3"/>
            <a:endCxn id="83" idx="1"/>
          </p:cNvCxnSpPr>
          <p:nvPr/>
        </p:nvCxnSpPr>
        <p:spPr>
          <a:xfrm>
            <a:off x="3964292" y="4138633"/>
            <a:ext cx="3479348" cy="0"/>
          </a:xfrm>
          <a:prstGeom prst="line">
            <a:avLst/>
          </a:prstGeom>
          <a:ln w="12700">
            <a:solidFill>
              <a:srgbClr val="F8A68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6E1B684A-7BFE-D7DA-ED32-F39358E91C18}"/>
              </a:ext>
            </a:extLst>
          </p:cNvPr>
          <p:cNvCxnSpPr>
            <a:cxnSpLocks/>
            <a:stCxn id="117" idx="3"/>
          </p:cNvCxnSpPr>
          <p:nvPr/>
        </p:nvCxnSpPr>
        <p:spPr>
          <a:xfrm>
            <a:off x="3964292" y="5904277"/>
            <a:ext cx="3491101" cy="0"/>
          </a:xfrm>
          <a:prstGeom prst="line">
            <a:avLst/>
          </a:prstGeom>
          <a:ln w="12700">
            <a:solidFill>
              <a:srgbClr val="F8A68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99B9D9F-0E76-9BB3-3FE8-6DA34AEE3D6F}"/>
              </a:ext>
            </a:extLst>
          </p:cNvPr>
          <p:cNvCxnSpPr>
            <a:cxnSpLocks/>
            <a:stCxn id="113" idx="3"/>
            <a:endCxn id="64" idx="1"/>
          </p:cNvCxnSpPr>
          <p:nvPr/>
        </p:nvCxnSpPr>
        <p:spPr>
          <a:xfrm flipV="1">
            <a:off x="3964292" y="5019136"/>
            <a:ext cx="3479348" cy="0"/>
          </a:xfrm>
          <a:prstGeom prst="line">
            <a:avLst/>
          </a:prstGeom>
          <a:ln w="12700">
            <a:solidFill>
              <a:srgbClr val="F8A68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FDA7BB0-B7EB-0EDF-F15D-58C7B201F84E}"/>
              </a:ext>
            </a:extLst>
          </p:cNvPr>
          <p:cNvCxnSpPr>
            <a:cxnSpLocks/>
            <a:stCxn id="106" idx="3"/>
            <a:endCxn id="102" idx="1"/>
          </p:cNvCxnSpPr>
          <p:nvPr/>
        </p:nvCxnSpPr>
        <p:spPr>
          <a:xfrm>
            <a:off x="3964292" y="3278795"/>
            <a:ext cx="3479351" cy="0"/>
          </a:xfrm>
          <a:prstGeom prst="line">
            <a:avLst/>
          </a:prstGeom>
          <a:ln w="12700">
            <a:solidFill>
              <a:srgbClr val="F8A68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3: c_k.py</a:t>
            </a:r>
          </a:p>
        </p:txBody>
      </p:sp>
      <p:cxnSp>
        <p:nvCxnSpPr>
          <p:cNvPr id="14" name="Conector de Seta Reta 159">
            <a:extLst>
              <a:ext uri="{FF2B5EF4-FFF2-40B4-BE49-F238E27FC236}">
                <a16:creationId xmlns:a16="http://schemas.microsoft.com/office/drawing/2014/main" id="{00C37562-8D8E-35B7-2FCB-4FFD3A423BFF}"/>
              </a:ext>
            </a:extLst>
          </p:cNvPr>
          <p:cNvCxnSpPr/>
          <p:nvPr/>
        </p:nvCxnSpPr>
        <p:spPr>
          <a:xfrm flipH="1">
            <a:off x="7936673" y="2924408"/>
            <a:ext cx="8936" cy="3379735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CaixaDeTexto 50">
            <a:extLst>
              <a:ext uri="{FF2B5EF4-FFF2-40B4-BE49-F238E27FC236}">
                <a16:creationId xmlns:a16="http://schemas.microsoft.com/office/drawing/2014/main" id="{A39D43A6-813A-15FF-959A-85AA9589EA53}"/>
              </a:ext>
            </a:extLst>
          </p:cNvPr>
          <p:cNvSpPr txBox="1"/>
          <p:nvPr/>
        </p:nvSpPr>
        <p:spPr>
          <a:xfrm rot="2340000">
            <a:off x="6163994" y="4592871"/>
            <a:ext cx="681726" cy="707886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40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...</a:t>
            </a:r>
          </a:p>
        </p:txBody>
      </p:sp>
      <p:sp>
        <p:nvSpPr>
          <p:cNvPr id="41" name="矩形 74">
            <a:extLst>
              <a:ext uri="{FF2B5EF4-FFF2-40B4-BE49-F238E27FC236}">
                <a16:creationId xmlns:a16="http://schemas.microsoft.com/office/drawing/2014/main" id="{07E7BB9B-E65A-8BFF-9D05-DFB0DDB18C47}"/>
              </a:ext>
            </a:extLst>
          </p:cNvPr>
          <p:cNvSpPr/>
          <p:nvPr/>
        </p:nvSpPr>
        <p:spPr>
          <a:xfrm>
            <a:off x="4041324" y="4639155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43" name="矩形 118">
            <a:extLst>
              <a:ext uri="{FF2B5EF4-FFF2-40B4-BE49-F238E27FC236}">
                <a16:creationId xmlns:a16="http://schemas.microsoft.com/office/drawing/2014/main" id="{9851F487-5C13-79C2-6875-A1CA408B36F7}"/>
              </a:ext>
            </a:extLst>
          </p:cNvPr>
          <p:cNvSpPr/>
          <p:nvPr/>
        </p:nvSpPr>
        <p:spPr>
          <a:xfrm>
            <a:off x="4552178" y="467436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45" name="矩形 74">
            <a:extLst>
              <a:ext uri="{FF2B5EF4-FFF2-40B4-BE49-F238E27FC236}">
                <a16:creationId xmlns:a16="http://schemas.microsoft.com/office/drawing/2014/main" id="{9636124B-0633-DC80-1BEB-A5EE206346F7}"/>
              </a:ext>
            </a:extLst>
          </p:cNvPr>
          <p:cNvSpPr/>
          <p:nvPr/>
        </p:nvSpPr>
        <p:spPr>
          <a:xfrm>
            <a:off x="4993391" y="4638253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47" name="矩形 118">
            <a:extLst>
              <a:ext uri="{FF2B5EF4-FFF2-40B4-BE49-F238E27FC236}">
                <a16:creationId xmlns:a16="http://schemas.microsoft.com/office/drawing/2014/main" id="{6E92CAE1-DDBC-DBE8-00F4-AAEE049BF78C}"/>
              </a:ext>
            </a:extLst>
          </p:cNvPr>
          <p:cNvSpPr/>
          <p:nvPr/>
        </p:nvSpPr>
        <p:spPr>
          <a:xfrm>
            <a:off x="5504244" y="4673462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49" name="矩形 74">
            <a:extLst>
              <a:ext uri="{FF2B5EF4-FFF2-40B4-BE49-F238E27FC236}">
                <a16:creationId xmlns:a16="http://schemas.microsoft.com/office/drawing/2014/main" id="{59634FCB-2B29-6361-16B7-DDC2F4A3B35D}"/>
              </a:ext>
            </a:extLst>
          </p:cNvPr>
          <p:cNvSpPr/>
          <p:nvPr/>
        </p:nvSpPr>
        <p:spPr>
          <a:xfrm>
            <a:off x="4041323" y="5507973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51" name="矩形 118">
            <a:extLst>
              <a:ext uri="{FF2B5EF4-FFF2-40B4-BE49-F238E27FC236}">
                <a16:creationId xmlns:a16="http://schemas.microsoft.com/office/drawing/2014/main" id="{46BB7CB1-8724-0B03-CC2C-35609B478B25}"/>
              </a:ext>
            </a:extLst>
          </p:cNvPr>
          <p:cNvSpPr/>
          <p:nvPr/>
        </p:nvSpPr>
        <p:spPr>
          <a:xfrm>
            <a:off x="4552178" y="5543182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53" name="矩形 74">
            <a:extLst>
              <a:ext uri="{FF2B5EF4-FFF2-40B4-BE49-F238E27FC236}">
                <a16:creationId xmlns:a16="http://schemas.microsoft.com/office/drawing/2014/main" id="{0FBAEC9F-C132-20E2-21D7-0F1D90CF1BC3}"/>
              </a:ext>
            </a:extLst>
          </p:cNvPr>
          <p:cNvSpPr/>
          <p:nvPr/>
        </p:nvSpPr>
        <p:spPr>
          <a:xfrm>
            <a:off x="4993390" y="5507972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55" name="矩形 118">
            <a:extLst>
              <a:ext uri="{FF2B5EF4-FFF2-40B4-BE49-F238E27FC236}">
                <a16:creationId xmlns:a16="http://schemas.microsoft.com/office/drawing/2014/main" id="{664DBF51-113C-CA0C-3779-7ACF872D514E}"/>
              </a:ext>
            </a:extLst>
          </p:cNvPr>
          <p:cNvSpPr/>
          <p:nvPr/>
        </p:nvSpPr>
        <p:spPr>
          <a:xfrm>
            <a:off x="5504244" y="5543181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57" name="CaixaDeTexto 49">
            <a:extLst>
              <a:ext uri="{FF2B5EF4-FFF2-40B4-BE49-F238E27FC236}">
                <a16:creationId xmlns:a16="http://schemas.microsoft.com/office/drawing/2014/main" id="{A03C2554-FEFA-5C05-4A6A-9865316CFFDD}"/>
              </a:ext>
            </a:extLst>
          </p:cNvPr>
          <p:cNvSpPr txBox="1"/>
          <p:nvPr/>
        </p:nvSpPr>
        <p:spPr>
          <a:xfrm>
            <a:off x="5994218" y="4902164"/>
            <a:ext cx="999081" cy="548243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40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.....</a:t>
            </a:r>
          </a:p>
        </p:txBody>
      </p:sp>
      <p:sp>
        <p:nvSpPr>
          <p:cNvPr id="58" name="矩形 74">
            <a:extLst>
              <a:ext uri="{FF2B5EF4-FFF2-40B4-BE49-F238E27FC236}">
                <a16:creationId xmlns:a16="http://schemas.microsoft.com/office/drawing/2014/main" id="{E94B7B9B-6D94-5D27-EBF3-C6A78F806E31}"/>
              </a:ext>
            </a:extLst>
          </p:cNvPr>
          <p:cNvSpPr/>
          <p:nvPr/>
        </p:nvSpPr>
        <p:spPr>
          <a:xfrm>
            <a:off x="6932787" y="4641389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61" name="矩形 74">
            <a:extLst>
              <a:ext uri="{FF2B5EF4-FFF2-40B4-BE49-F238E27FC236}">
                <a16:creationId xmlns:a16="http://schemas.microsoft.com/office/drawing/2014/main" id="{78A9D080-01ED-4142-1F6D-20D0AE69898E}"/>
              </a:ext>
            </a:extLst>
          </p:cNvPr>
          <p:cNvSpPr/>
          <p:nvPr/>
        </p:nvSpPr>
        <p:spPr>
          <a:xfrm>
            <a:off x="6944541" y="5519657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64" name="矩形 118">
            <a:extLst>
              <a:ext uri="{FF2B5EF4-FFF2-40B4-BE49-F238E27FC236}">
                <a16:creationId xmlns:a16="http://schemas.microsoft.com/office/drawing/2014/main" id="{3894630A-39F1-89F4-6B38-7A18D9D00768}"/>
              </a:ext>
            </a:extLst>
          </p:cNvPr>
          <p:cNvSpPr/>
          <p:nvPr/>
        </p:nvSpPr>
        <p:spPr>
          <a:xfrm>
            <a:off x="7443640" y="4676598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65" name="矩形 118">
            <a:extLst>
              <a:ext uri="{FF2B5EF4-FFF2-40B4-BE49-F238E27FC236}">
                <a16:creationId xmlns:a16="http://schemas.microsoft.com/office/drawing/2014/main" id="{107EE554-2C83-AAAA-6280-94B142D52AD5}"/>
              </a:ext>
            </a:extLst>
          </p:cNvPr>
          <p:cNvSpPr/>
          <p:nvPr/>
        </p:nvSpPr>
        <p:spPr>
          <a:xfrm>
            <a:off x="7455393" y="5554866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67" name="矩形 74">
            <a:extLst>
              <a:ext uri="{FF2B5EF4-FFF2-40B4-BE49-F238E27FC236}">
                <a16:creationId xmlns:a16="http://schemas.microsoft.com/office/drawing/2014/main" id="{1638EAA3-AA29-4EAE-2C2D-0D4A40C8FE3F}"/>
              </a:ext>
            </a:extLst>
          </p:cNvPr>
          <p:cNvSpPr/>
          <p:nvPr/>
        </p:nvSpPr>
        <p:spPr>
          <a:xfrm>
            <a:off x="5982533" y="5513814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69" name="矩形 118">
            <a:extLst>
              <a:ext uri="{FF2B5EF4-FFF2-40B4-BE49-F238E27FC236}">
                <a16:creationId xmlns:a16="http://schemas.microsoft.com/office/drawing/2014/main" id="{265E4B45-C2D8-5CF3-1450-B091496FD563}"/>
              </a:ext>
            </a:extLst>
          </p:cNvPr>
          <p:cNvSpPr/>
          <p:nvPr/>
        </p:nvSpPr>
        <p:spPr>
          <a:xfrm>
            <a:off x="6493386" y="5549023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72" name="矩形 74">
            <a:extLst>
              <a:ext uri="{FF2B5EF4-FFF2-40B4-BE49-F238E27FC236}">
                <a16:creationId xmlns:a16="http://schemas.microsoft.com/office/drawing/2014/main" id="{D80AC821-6DC4-62EE-97BC-73C614FDD58D}"/>
              </a:ext>
            </a:extLst>
          </p:cNvPr>
          <p:cNvSpPr/>
          <p:nvPr/>
        </p:nvSpPr>
        <p:spPr>
          <a:xfrm>
            <a:off x="4041324" y="3760888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74" name="矩形 118">
            <a:extLst>
              <a:ext uri="{FF2B5EF4-FFF2-40B4-BE49-F238E27FC236}">
                <a16:creationId xmlns:a16="http://schemas.microsoft.com/office/drawing/2014/main" id="{9264EAB4-8A18-CA5F-6C25-C09860AECB7B}"/>
              </a:ext>
            </a:extLst>
          </p:cNvPr>
          <p:cNvSpPr/>
          <p:nvPr/>
        </p:nvSpPr>
        <p:spPr>
          <a:xfrm>
            <a:off x="4552178" y="3796096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76" name="矩形 74">
            <a:extLst>
              <a:ext uri="{FF2B5EF4-FFF2-40B4-BE49-F238E27FC236}">
                <a16:creationId xmlns:a16="http://schemas.microsoft.com/office/drawing/2014/main" id="{43D2BFD8-D2B5-BF36-9100-4E7DFB6904E8}"/>
              </a:ext>
            </a:extLst>
          </p:cNvPr>
          <p:cNvSpPr/>
          <p:nvPr/>
        </p:nvSpPr>
        <p:spPr>
          <a:xfrm>
            <a:off x="4993391" y="3766729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78" name="矩形 118">
            <a:extLst>
              <a:ext uri="{FF2B5EF4-FFF2-40B4-BE49-F238E27FC236}">
                <a16:creationId xmlns:a16="http://schemas.microsoft.com/office/drawing/2014/main" id="{DE1B83B2-62F3-E1EF-4A09-9F9BDE6F5313}"/>
              </a:ext>
            </a:extLst>
          </p:cNvPr>
          <p:cNvSpPr/>
          <p:nvPr/>
        </p:nvSpPr>
        <p:spPr>
          <a:xfrm>
            <a:off x="5504245" y="3801938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80" name="矩形 74">
            <a:extLst>
              <a:ext uri="{FF2B5EF4-FFF2-40B4-BE49-F238E27FC236}">
                <a16:creationId xmlns:a16="http://schemas.microsoft.com/office/drawing/2014/main" id="{FAAEB165-AC3A-AF1A-5183-83B695F5205B}"/>
              </a:ext>
            </a:extLst>
          </p:cNvPr>
          <p:cNvSpPr/>
          <p:nvPr/>
        </p:nvSpPr>
        <p:spPr>
          <a:xfrm>
            <a:off x="6932787" y="3766746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83" name="矩形 118">
            <a:extLst>
              <a:ext uri="{FF2B5EF4-FFF2-40B4-BE49-F238E27FC236}">
                <a16:creationId xmlns:a16="http://schemas.microsoft.com/office/drawing/2014/main" id="{E0FD237D-0F80-89F9-B089-BDF68A6B2F2A}"/>
              </a:ext>
            </a:extLst>
          </p:cNvPr>
          <p:cNvSpPr/>
          <p:nvPr/>
        </p:nvSpPr>
        <p:spPr>
          <a:xfrm>
            <a:off x="7443640" y="380195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84" name="矩形 74">
            <a:extLst>
              <a:ext uri="{FF2B5EF4-FFF2-40B4-BE49-F238E27FC236}">
                <a16:creationId xmlns:a16="http://schemas.microsoft.com/office/drawing/2014/main" id="{8B49AF90-6E49-162F-1267-8EADE8D5222C}"/>
              </a:ext>
            </a:extLst>
          </p:cNvPr>
          <p:cNvSpPr/>
          <p:nvPr/>
        </p:nvSpPr>
        <p:spPr>
          <a:xfrm>
            <a:off x="6002862" y="3770486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86" name="矩形 118">
            <a:extLst>
              <a:ext uri="{FF2B5EF4-FFF2-40B4-BE49-F238E27FC236}">
                <a16:creationId xmlns:a16="http://schemas.microsoft.com/office/drawing/2014/main" id="{100C3733-D7B0-3F6D-D938-6016D68D2B08}"/>
              </a:ext>
            </a:extLst>
          </p:cNvPr>
          <p:cNvSpPr/>
          <p:nvPr/>
        </p:nvSpPr>
        <p:spPr>
          <a:xfrm>
            <a:off x="6488417" y="3805976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cxnSp>
        <p:nvCxnSpPr>
          <p:cNvPr id="89" name="Conector de Seta Reta 162">
            <a:extLst>
              <a:ext uri="{FF2B5EF4-FFF2-40B4-BE49-F238E27FC236}">
                <a16:creationId xmlns:a16="http://schemas.microsoft.com/office/drawing/2014/main" id="{F41B5F09-CE79-4021-4CD5-8DE1C329EB54}"/>
              </a:ext>
            </a:extLst>
          </p:cNvPr>
          <p:cNvCxnSpPr>
            <a:cxnSpLocks/>
          </p:cNvCxnSpPr>
          <p:nvPr/>
        </p:nvCxnSpPr>
        <p:spPr>
          <a:xfrm flipH="1">
            <a:off x="4046208" y="2801866"/>
            <a:ext cx="3760215" cy="1903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1" name="矩形 74">
            <a:extLst>
              <a:ext uri="{FF2B5EF4-FFF2-40B4-BE49-F238E27FC236}">
                <a16:creationId xmlns:a16="http://schemas.microsoft.com/office/drawing/2014/main" id="{E49CACB2-3CD1-720B-7B4B-4005E42B3CA7}"/>
              </a:ext>
            </a:extLst>
          </p:cNvPr>
          <p:cNvSpPr/>
          <p:nvPr/>
        </p:nvSpPr>
        <p:spPr>
          <a:xfrm>
            <a:off x="4999269" y="2907795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93" name="矩形 118">
            <a:extLst>
              <a:ext uri="{FF2B5EF4-FFF2-40B4-BE49-F238E27FC236}">
                <a16:creationId xmlns:a16="http://schemas.microsoft.com/office/drawing/2014/main" id="{258387D2-6F7D-500D-6B5D-91672987F174}"/>
              </a:ext>
            </a:extLst>
          </p:cNvPr>
          <p:cNvSpPr/>
          <p:nvPr/>
        </p:nvSpPr>
        <p:spPr>
          <a:xfrm>
            <a:off x="5510123" y="294300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95" name="矩形 74">
            <a:extLst>
              <a:ext uri="{FF2B5EF4-FFF2-40B4-BE49-F238E27FC236}">
                <a16:creationId xmlns:a16="http://schemas.microsoft.com/office/drawing/2014/main" id="{441B5485-299D-3C0C-54A1-089BC8BC7FDF}"/>
              </a:ext>
            </a:extLst>
          </p:cNvPr>
          <p:cNvSpPr/>
          <p:nvPr/>
        </p:nvSpPr>
        <p:spPr>
          <a:xfrm>
            <a:off x="4041325" y="2907795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97" name="矩形 118">
            <a:extLst>
              <a:ext uri="{FF2B5EF4-FFF2-40B4-BE49-F238E27FC236}">
                <a16:creationId xmlns:a16="http://schemas.microsoft.com/office/drawing/2014/main" id="{D5C29323-728B-C2D8-DAC7-8A0824E6F52E}"/>
              </a:ext>
            </a:extLst>
          </p:cNvPr>
          <p:cNvSpPr/>
          <p:nvPr/>
        </p:nvSpPr>
        <p:spPr>
          <a:xfrm>
            <a:off x="4552180" y="294300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99" name="矩形 74">
            <a:extLst>
              <a:ext uri="{FF2B5EF4-FFF2-40B4-BE49-F238E27FC236}">
                <a16:creationId xmlns:a16="http://schemas.microsoft.com/office/drawing/2014/main" id="{D701CB5B-2BB8-CA31-17D9-89D87EBF7CBF}"/>
              </a:ext>
            </a:extLst>
          </p:cNvPr>
          <p:cNvSpPr/>
          <p:nvPr/>
        </p:nvSpPr>
        <p:spPr>
          <a:xfrm>
            <a:off x="6932788" y="2906893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102" name="矩形 118">
            <a:extLst>
              <a:ext uri="{FF2B5EF4-FFF2-40B4-BE49-F238E27FC236}">
                <a16:creationId xmlns:a16="http://schemas.microsoft.com/office/drawing/2014/main" id="{9127D084-9F33-A12D-A87E-6AFC848C82ED}"/>
              </a:ext>
            </a:extLst>
          </p:cNvPr>
          <p:cNvSpPr/>
          <p:nvPr/>
        </p:nvSpPr>
        <p:spPr>
          <a:xfrm>
            <a:off x="7443643" y="2942101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103" name="矩形 74">
            <a:extLst>
              <a:ext uri="{FF2B5EF4-FFF2-40B4-BE49-F238E27FC236}">
                <a16:creationId xmlns:a16="http://schemas.microsoft.com/office/drawing/2014/main" id="{F9850758-A1E9-1AA9-9B4E-18D8DB5B4B4E}"/>
              </a:ext>
            </a:extLst>
          </p:cNvPr>
          <p:cNvSpPr/>
          <p:nvPr/>
        </p:nvSpPr>
        <p:spPr>
          <a:xfrm>
            <a:off x="5977566" y="2901049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105" name="矩形 118">
            <a:extLst>
              <a:ext uri="{FF2B5EF4-FFF2-40B4-BE49-F238E27FC236}">
                <a16:creationId xmlns:a16="http://schemas.microsoft.com/office/drawing/2014/main" id="{568AA556-85F8-0808-A995-60B4A291E55D}"/>
              </a:ext>
            </a:extLst>
          </p:cNvPr>
          <p:cNvSpPr/>
          <p:nvPr/>
        </p:nvSpPr>
        <p:spPr>
          <a:xfrm>
            <a:off x="6488419" y="2936258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A97001-5FD0-68FF-19E1-2A610F20553D}"/>
              </a:ext>
            </a:extLst>
          </p:cNvPr>
          <p:cNvGrpSpPr/>
          <p:nvPr/>
        </p:nvGrpSpPr>
        <p:grpSpPr>
          <a:xfrm>
            <a:off x="4099646" y="2953645"/>
            <a:ext cx="388643" cy="200455"/>
            <a:chOff x="1111791" y="1745090"/>
            <a:chExt cx="388643" cy="200455"/>
          </a:xfrm>
        </p:grpSpPr>
        <p:sp>
          <p:nvSpPr>
            <p:cNvPr id="4" name="矩形 115">
              <a:extLst>
                <a:ext uri="{FF2B5EF4-FFF2-40B4-BE49-F238E27FC236}">
                  <a16:creationId xmlns:a16="http://schemas.microsoft.com/office/drawing/2014/main" id="{B54C55B2-582B-5AB5-909E-7CCF133886B6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6" name="Triângulo isósceles 243">
              <a:extLst>
                <a:ext uri="{FF2B5EF4-FFF2-40B4-BE49-F238E27FC236}">
                  <a16:creationId xmlns:a16="http://schemas.microsoft.com/office/drawing/2014/main" id="{CFBBA2D6-E574-5B2E-48CE-58DA60EE7CFD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3A04F44-34E4-0F37-B92B-4E1636140551}"/>
              </a:ext>
            </a:extLst>
          </p:cNvPr>
          <p:cNvGrpSpPr/>
          <p:nvPr/>
        </p:nvGrpSpPr>
        <p:grpSpPr>
          <a:xfrm>
            <a:off x="5054193" y="2953645"/>
            <a:ext cx="388643" cy="200455"/>
            <a:chOff x="1111791" y="1745090"/>
            <a:chExt cx="388643" cy="200455"/>
          </a:xfrm>
        </p:grpSpPr>
        <p:sp>
          <p:nvSpPr>
            <p:cNvPr id="10" name="矩形 115">
              <a:extLst>
                <a:ext uri="{FF2B5EF4-FFF2-40B4-BE49-F238E27FC236}">
                  <a16:creationId xmlns:a16="http://schemas.microsoft.com/office/drawing/2014/main" id="{DD6406A8-31D8-F3D5-CE85-BF84B80F0B76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" name="Triângulo isósceles 243">
              <a:extLst>
                <a:ext uri="{FF2B5EF4-FFF2-40B4-BE49-F238E27FC236}">
                  <a16:creationId xmlns:a16="http://schemas.microsoft.com/office/drawing/2014/main" id="{1140A501-0CA1-3FF6-90A2-4C0DDFC2330B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4ACC6A-517F-AB7F-FA01-E5672D9F90CA}"/>
              </a:ext>
            </a:extLst>
          </p:cNvPr>
          <p:cNvGrpSpPr/>
          <p:nvPr/>
        </p:nvGrpSpPr>
        <p:grpSpPr>
          <a:xfrm>
            <a:off x="6045573" y="2955528"/>
            <a:ext cx="388643" cy="200455"/>
            <a:chOff x="1111791" y="1745090"/>
            <a:chExt cx="388643" cy="200455"/>
          </a:xfrm>
        </p:grpSpPr>
        <p:sp>
          <p:nvSpPr>
            <p:cNvPr id="15" name="矩形 115">
              <a:extLst>
                <a:ext uri="{FF2B5EF4-FFF2-40B4-BE49-F238E27FC236}">
                  <a16:creationId xmlns:a16="http://schemas.microsoft.com/office/drawing/2014/main" id="{E893CFA5-09E5-1C97-E5FA-55BC7FD30CB9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6" name="Triângulo isósceles 243">
              <a:extLst>
                <a:ext uri="{FF2B5EF4-FFF2-40B4-BE49-F238E27FC236}">
                  <a16:creationId xmlns:a16="http://schemas.microsoft.com/office/drawing/2014/main" id="{2A5450AF-8A95-E30F-C05F-F2AE412C300B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1C0B4C1-E3F4-30E1-6482-5B63D579D984}"/>
              </a:ext>
            </a:extLst>
          </p:cNvPr>
          <p:cNvGrpSpPr/>
          <p:nvPr/>
        </p:nvGrpSpPr>
        <p:grpSpPr>
          <a:xfrm>
            <a:off x="7000120" y="2955528"/>
            <a:ext cx="388643" cy="200455"/>
            <a:chOff x="1111791" y="1745090"/>
            <a:chExt cx="388643" cy="200455"/>
          </a:xfrm>
        </p:grpSpPr>
        <p:sp>
          <p:nvSpPr>
            <p:cNvPr id="18" name="矩形 115">
              <a:extLst>
                <a:ext uri="{FF2B5EF4-FFF2-40B4-BE49-F238E27FC236}">
                  <a16:creationId xmlns:a16="http://schemas.microsoft.com/office/drawing/2014/main" id="{DF9422BC-BCB4-0084-2C3C-85ADDF4210F6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9" name="Triângulo isósceles 243">
              <a:extLst>
                <a:ext uri="{FF2B5EF4-FFF2-40B4-BE49-F238E27FC236}">
                  <a16:creationId xmlns:a16="http://schemas.microsoft.com/office/drawing/2014/main" id="{57D97836-36A4-C5FE-912A-5802CF5D14DC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25B8408-BDE3-D548-95C8-A95794034B1C}"/>
              </a:ext>
            </a:extLst>
          </p:cNvPr>
          <p:cNvGrpSpPr/>
          <p:nvPr/>
        </p:nvGrpSpPr>
        <p:grpSpPr>
          <a:xfrm>
            <a:off x="4099646" y="3842853"/>
            <a:ext cx="388643" cy="200455"/>
            <a:chOff x="1111791" y="1745090"/>
            <a:chExt cx="388643" cy="200455"/>
          </a:xfrm>
        </p:grpSpPr>
        <p:sp>
          <p:nvSpPr>
            <p:cNvPr id="21" name="矩形 115">
              <a:extLst>
                <a:ext uri="{FF2B5EF4-FFF2-40B4-BE49-F238E27FC236}">
                  <a16:creationId xmlns:a16="http://schemas.microsoft.com/office/drawing/2014/main" id="{F0C225B9-01B9-D907-3153-8B7DF9EA24A7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22" name="Triângulo isósceles 243">
              <a:extLst>
                <a:ext uri="{FF2B5EF4-FFF2-40B4-BE49-F238E27FC236}">
                  <a16:creationId xmlns:a16="http://schemas.microsoft.com/office/drawing/2014/main" id="{03A72D4C-C5F2-FF2B-67D3-B78C85657AF4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945229-A370-4E66-5354-02A86621997F}"/>
              </a:ext>
            </a:extLst>
          </p:cNvPr>
          <p:cNvGrpSpPr/>
          <p:nvPr/>
        </p:nvGrpSpPr>
        <p:grpSpPr>
          <a:xfrm>
            <a:off x="5054193" y="3842853"/>
            <a:ext cx="388643" cy="200455"/>
            <a:chOff x="1111791" y="1745090"/>
            <a:chExt cx="388643" cy="200455"/>
          </a:xfrm>
        </p:grpSpPr>
        <p:sp>
          <p:nvSpPr>
            <p:cNvPr id="24" name="矩形 115">
              <a:extLst>
                <a:ext uri="{FF2B5EF4-FFF2-40B4-BE49-F238E27FC236}">
                  <a16:creationId xmlns:a16="http://schemas.microsoft.com/office/drawing/2014/main" id="{2D0C3236-010A-85A8-2BA2-72E755D3F72C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25" name="Triângulo isósceles 243">
              <a:extLst>
                <a:ext uri="{FF2B5EF4-FFF2-40B4-BE49-F238E27FC236}">
                  <a16:creationId xmlns:a16="http://schemas.microsoft.com/office/drawing/2014/main" id="{93451983-D5E5-9C1F-BD84-7A94D8FDB2BC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84564C6-CE62-04B5-3147-EC6C3AB106A0}"/>
              </a:ext>
            </a:extLst>
          </p:cNvPr>
          <p:cNvGrpSpPr/>
          <p:nvPr/>
        </p:nvGrpSpPr>
        <p:grpSpPr>
          <a:xfrm>
            <a:off x="6045573" y="3844736"/>
            <a:ext cx="388643" cy="200455"/>
            <a:chOff x="1111791" y="1745090"/>
            <a:chExt cx="388643" cy="200455"/>
          </a:xfrm>
        </p:grpSpPr>
        <p:sp>
          <p:nvSpPr>
            <p:cNvPr id="27" name="矩形 115">
              <a:extLst>
                <a:ext uri="{FF2B5EF4-FFF2-40B4-BE49-F238E27FC236}">
                  <a16:creationId xmlns:a16="http://schemas.microsoft.com/office/drawing/2014/main" id="{CCF1954A-E1A5-B17D-ACEE-EEC5F31A396D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28" name="Triângulo isósceles 243">
              <a:extLst>
                <a:ext uri="{FF2B5EF4-FFF2-40B4-BE49-F238E27FC236}">
                  <a16:creationId xmlns:a16="http://schemas.microsoft.com/office/drawing/2014/main" id="{2D997F18-947D-BB65-DEC4-ADB736EFDA4F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8FFA7D-EBE9-D1AA-019A-69823F203FE5}"/>
              </a:ext>
            </a:extLst>
          </p:cNvPr>
          <p:cNvGrpSpPr/>
          <p:nvPr/>
        </p:nvGrpSpPr>
        <p:grpSpPr>
          <a:xfrm>
            <a:off x="7000120" y="3844736"/>
            <a:ext cx="388643" cy="200455"/>
            <a:chOff x="1111791" y="1745090"/>
            <a:chExt cx="388643" cy="200455"/>
          </a:xfrm>
        </p:grpSpPr>
        <p:sp>
          <p:nvSpPr>
            <p:cNvPr id="30" name="矩形 115">
              <a:extLst>
                <a:ext uri="{FF2B5EF4-FFF2-40B4-BE49-F238E27FC236}">
                  <a16:creationId xmlns:a16="http://schemas.microsoft.com/office/drawing/2014/main" id="{3EF05E02-1097-A692-A63C-E6854C7E83B1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31" name="Triângulo isósceles 243">
              <a:extLst>
                <a:ext uri="{FF2B5EF4-FFF2-40B4-BE49-F238E27FC236}">
                  <a16:creationId xmlns:a16="http://schemas.microsoft.com/office/drawing/2014/main" id="{243CC3E1-B19D-DC20-76C3-08FA2D245F42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5EB7322-6AEE-4ED7-5FC0-AE3A8DB58758}"/>
              </a:ext>
            </a:extLst>
          </p:cNvPr>
          <p:cNvGrpSpPr/>
          <p:nvPr/>
        </p:nvGrpSpPr>
        <p:grpSpPr>
          <a:xfrm>
            <a:off x="4103590" y="5575945"/>
            <a:ext cx="388643" cy="200455"/>
            <a:chOff x="1111791" y="1745090"/>
            <a:chExt cx="388643" cy="200455"/>
          </a:xfrm>
        </p:grpSpPr>
        <p:sp>
          <p:nvSpPr>
            <p:cNvPr id="33" name="矩形 115">
              <a:extLst>
                <a:ext uri="{FF2B5EF4-FFF2-40B4-BE49-F238E27FC236}">
                  <a16:creationId xmlns:a16="http://schemas.microsoft.com/office/drawing/2014/main" id="{4F510B53-A1D9-C390-2B0E-EC0F5E9C60D3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34" name="Triângulo isósceles 243">
              <a:extLst>
                <a:ext uri="{FF2B5EF4-FFF2-40B4-BE49-F238E27FC236}">
                  <a16:creationId xmlns:a16="http://schemas.microsoft.com/office/drawing/2014/main" id="{0A608417-A04D-3E90-EF4C-19534894A340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0DF0EA-6751-ED0A-AA04-DADF495440A8}"/>
              </a:ext>
            </a:extLst>
          </p:cNvPr>
          <p:cNvGrpSpPr/>
          <p:nvPr/>
        </p:nvGrpSpPr>
        <p:grpSpPr>
          <a:xfrm>
            <a:off x="5058137" y="5575945"/>
            <a:ext cx="388643" cy="200455"/>
            <a:chOff x="1111791" y="1745090"/>
            <a:chExt cx="388643" cy="200455"/>
          </a:xfrm>
        </p:grpSpPr>
        <p:sp>
          <p:nvSpPr>
            <p:cNvPr id="36" name="矩形 115">
              <a:extLst>
                <a:ext uri="{FF2B5EF4-FFF2-40B4-BE49-F238E27FC236}">
                  <a16:creationId xmlns:a16="http://schemas.microsoft.com/office/drawing/2014/main" id="{8145221E-3EE6-42A8-4ADD-1D28DA8A11DB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38" name="Triângulo isósceles 243">
              <a:extLst>
                <a:ext uri="{FF2B5EF4-FFF2-40B4-BE49-F238E27FC236}">
                  <a16:creationId xmlns:a16="http://schemas.microsoft.com/office/drawing/2014/main" id="{6A418830-D7F3-33ED-9903-1F9EFE7790F9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4B5A13D-0A7F-54F8-EAD6-6CBF8A2EF902}"/>
              </a:ext>
            </a:extLst>
          </p:cNvPr>
          <p:cNvGrpSpPr/>
          <p:nvPr/>
        </p:nvGrpSpPr>
        <p:grpSpPr>
          <a:xfrm>
            <a:off x="6049517" y="5577828"/>
            <a:ext cx="388643" cy="200455"/>
            <a:chOff x="1111791" y="1745090"/>
            <a:chExt cx="388643" cy="200455"/>
          </a:xfrm>
        </p:grpSpPr>
        <p:sp>
          <p:nvSpPr>
            <p:cNvPr id="40" name="矩形 115">
              <a:extLst>
                <a:ext uri="{FF2B5EF4-FFF2-40B4-BE49-F238E27FC236}">
                  <a16:creationId xmlns:a16="http://schemas.microsoft.com/office/drawing/2014/main" id="{536E2280-3CB3-3BBA-938A-9386FAC64888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42" name="Triângulo isósceles 243">
              <a:extLst>
                <a:ext uri="{FF2B5EF4-FFF2-40B4-BE49-F238E27FC236}">
                  <a16:creationId xmlns:a16="http://schemas.microsoft.com/office/drawing/2014/main" id="{91E0C713-7C53-9435-F189-0C346D614868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A0F7595-5790-5D41-1E79-307E612E8D9B}"/>
              </a:ext>
            </a:extLst>
          </p:cNvPr>
          <p:cNvGrpSpPr/>
          <p:nvPr/>
        </p:nvGrpSpPr>
        <p:grpSpPr>
          <a:xfrm>
            <a:off x="7004064" y="5577828"/>
            <a:ext cx="388643" cy="200455"/>
            <a:chOff x="1111791" y="1745090"/>
            <a:chExt cx="388643" cy="200455"/>
          </a:xfrm>
        </p:grpSpPr>
        <p:sp>
          <p:nvSpPr>
            <p:cNvPr id="46" name="矩形 115">
              <a:extLst>
                <a:ext uri="{FF2B5EF4-FFF2-40B4-BE49-F238E27FC236}">
                  <a16:creationId xmlns:a16="http://schemas.microsoft.com/office/drawing/2014/main" id="{342B6483-1DDC-C297-3473-7C5CEE21848F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48" name="Triângulo isósceles 243">
              <a:extLst>
                <a:ext uri="{FF2B5EF4-FFF2-40B4-BE49-F238E27FC236}">
                  <a16:creationId xmlns:a16="http://schemas.microsoft.com/office/drawing/2014/main" id="{BAD38753-D8D7-F995-0E88-A342356BA7E9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32EA5B3-D0FA-48ED-F14C-7C8E54608740}"/>
              </a:ext>
            </a:extLst>
          </p:cNvPr>
          <p:cNvGrpSpPr/>
          <p:nvPr/>
        </p:nvGrpSpPr>
        <p:grpSpPr>
          <a:xfrm>
            <a:off x="4103364" y="4723434"/>
            <a:ext cx="388643" cy="200455"/>
            <a:chOff x="1111791" y="1745090"/>
            <a:chExt cx="388643" cy="200455"/>
          </a:xfrm>
        </p:grpSpPr>
        <p:sp>
          <p:nvSpPr>
            <p:cNvPr id="52" name="矩形 115">
              <a:extLst>
                <a:ext uri="{FF2B5EF4-FFF2-40B4-BE49-F238E27FC236}">
                  <a16:creationId xmlns:a16="http://schemas.microsoft.com/office/drawing/2014/main" id="{85CF442A-F9BA-ABAB-7AA3-847BEE6A1DF9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54" name="Triângulo isósceles 243">
              <a:extLst>
                <a:ext uri="{FF2B5EF4-FFF2-40B4-BE49-F238E27FC236}">
                  <a16:creationId xmlns:a16="http://schemas.microsoft.com/office/drawing/2014/main" id="{90776FAF-F7C4-71D3-DABF-266ECD739547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FFCE199-121A-94BC-5B79-A4EE7683B826}"/>
              </a:ext>
            </a:extLst>
          </p:cNvPr>
          <p:cNvGrpSpPr/>
          <p:nvPr/>
        </p:nvGrpSpPr>
        <p:grpSpPr>
          <a:xfrm>
            <a:off x="5057911" y="4723434"/>
            <a:ext cx="388643" cy="200455"/>
            <a:chOff x="1111791" y="1745090"/>
            <a:chExt cx="388643" cy="200455"/>
          </a:xfrm>
        </p:grpSpPr>
        <p:sp>
          <p:nvSpPr>
            <p:cNvPr id="59" name="矩形 115">
              <a:extLst>
                <a:ext uri="{FF2B5EF4-FFF2-40B4-BE49-F238E27FC236}">
                  <a16:creationId xmlns:a16="http://schemas.microsoft.com/office/drawing/2014/main" id="{3AB2DBB1-4C0C-DECC-3BA4-CBA41E4BC7E9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60" name="Triângulo isósceles 243">
              <a:extLst>
                <a:ext uri="{FF2B5EF4-FFF2-40B4-BE49-F238E27FC236}">
                  <a16:creationId xmlns:a16="http://schemas.microsoft.com/office/drawing/2014/main" id="{B9D48325-B0CD-E3B0-4181-8E8CA743FE43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9495115-FAF7-4875-9C02-A4A289B042E5}"/>
              </a:ext>
            </a:extLst>
          </p:cNvPr>
          <p:cNvGrpSpPr/>
          <p:nvPr/>
        </p:nvGrpSpPr>
        <p:grpSpPr>
          <a:xfrm>
            <a:off x="7003838" y="4725317"/>
            <a:ext cx="388643" cy="200455"/>
            <a:chOff x="1111791" y="1745090"/>
            <a:chExt cx="388643" cy="200455"/>
          </a:xfrm>
        </p:grpSpPr>
        <p:sp>
          <p:nvSpPr>
            <p:cNvPr id="70" name="矩形 115">
              <a:extLst>
                <a:ext uri="{FF2B5EF4-FFF2-40B4-BE49-F238E27FC236}">
                  <a16:creationId xmlns:a16="http://schemas.microsoft.com/office/drawing/2014/main" id="{75E5D08F-45C6-B6B6-1A27-733208B370F6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71" name="Triângulo isósceles 243">
              <a:extLst>
                <a:ext uri="{FF2B5EF4-FFF2-40B4-BE49-F238E27FC236}">
                  <a16:creationId xmlns:a16="http://schemas.microsoft.com/office/drawing/2014/main" id="{BBDBFB16-9233-F10C-0B25-DAF788E79B8A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ED03202D-B26E-C10C-01AA-0BEA62658C80}"/>
              </a:ext>
            </a:extLst>
          </p:cNvPr>
          <p:cNvGrpSpPr/>
          <p:nvPr/>
        </p:nvGrpSpPr>
        <p:grpSpPr>
          <a:xfrm>
            <a:off x="3719126" y="3046432"/>
            <a:ext cx="245166" cy="464726"/>
            <a:chOff x="1715822" y="3051901"/>
            <a:chExt cx="245166" cy="464726"/>
          </a:xfrm>
        </p:grpSpPr>
        <p:sp>
          <p:nvSpPr>
            <p:cNvPr id="106" name="矩形 115">
              <a:extLst>
                <a:ext uri="{FF2B5EF4-FFF2-40B4-BE49-F238E27FC236}">
                  <a16:creationId xmlns:a16="http://schemas.microsoft.com/office/drawing/2014/main" id="{64B154D9-B874-16DD-7D78-919D467255A7}"/>
                </a:ext>
              </a:extLst>
            </p:cNvPr>
            <p:cNvSpPr/>
            <p:nvPr/>
          </p:nvSpPr>
          <p:spPr>
            <a:xfrm>
              <a:off x="1715822" y="3051901"/>
              <a:ext cx="245166" cy="464726"/>
            </a:xfrm>
            <a:prstGeom prst="rect">
              <a:avLst/>
            </a:prstGeom>
            <a:solidFill>
              <a:srgbClr val="F8A683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I1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08" name="Triângulo isósceles 243">
              <a:extLst>
                <a:ext uri="{FF2B5EF4-FFF2-40B4-BE49-F238E27FC236}">
                  <a16:creationId xmlns:a16="http://schemas.microsoft.com/office/drawing/2014/main" id="{80F91EAA-95EE-9A27-670A-477536F79D89}"/>
                </a:ext>
              </a:extLst>
            </p:cNvPr>
            <p:cNvSpPr/>
            <p:nvPr/>
          </p:nvSpPr>
          <p:spPr>
            <a:xfrm rot="5400000" flipV="1">
              <a:off x="1857907" y="3410294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DF32194-01EF-45B7-7544-F8EA279C8AD2}"/>
              </a:ext>
            </a:extLst>
          </p:cNvPr>
          <p:cNvGrpSpPr/>
          <p:nvPr/>
        </p:nvGrpSpPr>
        <p:grpSpPr>
          <a:xfrm>
            <a:off x="3719126" y="3906270"/>
            <a:ext cx="245166" cy="464726"/>
            <a:chOff x="1715822" y="3051901"/>
            <a:chExt cx="245166" cy="464726"/>
          </a:xfrm>
        </p:grpSpPr>
        <p:sp>
          <p:nvSpPr>
            <p:cNvPr id="110" name="矩形 115">
              <a:extLst>
                <a:ext uri="{FF2B5EF4-FFF2-40B4-BE49-F238E27FC236}">
                  <a16:creationId xmlns:a16="http://schemas.microsoft.com/office/drawing/2014/main" id="{64B10218-59D5-0956-DC5B-63E8BEAF62A8}"/>
                </a:ext>
              </a:extLst>
            </p:cNvPr>
            <p:cNvSpPr/>
            <p:nvPr/>
          </p:nvSpPr>
          <p:spPr>
            <a:xfrm>
              <a:off x="1715822" y="3051901"/>
              <a:ext cx="245166" cy="464726"/>
            </a:xfrm>
            <a:prstGeom prst="rect">
              <a:avLst/>
            </a:prstGeom>
            <a:solidFill>
              <a:srgbClr val="F8A683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I1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1" name="Triângulo isósceles 243">
              <a:extLst>
                <a:ext uri="{FF2B5EF4-FFF2-40B4-BE49-F238E27FC236}">
                  <a16:creationId xmlns:a16="http://schemas.microsoft.com/office/drawing/2014/main" id="{F0C2E0AB-6C5E-4BF3-CECA-329C613F8AEC}"/>
                </a:ext>
              </a:extLst>
            </p:cNvPr>
            <p:cNvSpPr/>
            <p:nvPr/>
          </p:nvSpPr>
          <p:spPr>
            <a:xfrm rot="5400000" flipV="1">
              <a:off x="1857907" y="3410294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F500FDA-E93D-237E-5F34-E6D95D86733D}"/>
              </a:ext>
            </a:extLst>
          </p:cNvPr>
          <p:cNvGrpSpPr/>
          <p:nvPr/>
        </p:nvGrpSpPr>
        <p:grpSpPr>
          <a:xfrm>
            <a:off x="3719126" y="4796518"/>
            <a:ext cx="245166" cy="464726"/>
            <a:chOff x="1715822" y="3051901"/>
            <a:chExt cx="245166" cy="464726"/>
          </a:xfrm>
        </p:grpSpPr>
        <p:sp>
          <p:nvSpPr>
            <p:cNvPr id="113" name="矩形 115">
              <a:extLst>
                <a:ext uri="{FF2B5EF4-FFF2-40B4-BE49-F238E27FC236}">
                  <a16:creationId xmlns:a16="http://schemas.microsoft.com/office/drawing/2014/main" id="{95EDBC0C-B074-71C2-054D-065467FC9D0A}"/>
                </a:ext>
              </a:extLst>
            </p:cNvPr>
            <p:cNvSpPr/>
            <p:nvPr/>
          </p:nvSpPr>
          <p:spPr>
            <a:xfrm>
              <a:off x="1715822" y="3051901"/>
              <a:ext cx="245166" cy="464726"/>
            </a:xfrm>
            <a:prstGeom prst="rect">
              <a:avLst/>
            </a:prstGeom>
            <a:solidFill>
              <a:srgbClr val="F8A683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I1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4" name="Triângulo isósceles 243">
              <a:extLst>
                <a:ext uri="{FF2B5EF4-FFF2-40B4-BE49-F238E27FC236}">
                  <a16:creationId xmlns:a16="http://schemas.microsoft.com/office/drawing/2014/main" id="{CAABF366-4258-7759-1B15-0BC51D30935E}"/>
                </a:ext>
              </a:extLst>
            </p:cNvPr>
            <p:cNvSpPr/>
            <p:nvPr/>
          </p:nvSpPr>
          <p:spPr>
            <a:xfrm rot="5400000" flipV="1">
              <a:off x="1857907" y="3410294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3384BB8-53E9-A78F-1E91-1037F1007AB0}"/>
              </a:ext>
            </a:extLst>
          </p:cNvPr>
          <p:cNvGrpSpPr/>
          <p:nvPr/>
        </p:nvGrpSpPr>
        <p:grpSpPr>
          <a:xfrm>
            <a:off x="3719126" y="5671914"/>
            <a:ext cx="245166" cy="464726"/>
            <a:chOff x="1715822" y="3051901"/>
            <a:chExt cx="245166" cy="464726"/>
          </a:xfrm>
        </p:grpSpPr>
        <p:sp>
          <p:nvSpPr>
            <p:cNvPr id="117" name="矩形 115">
              <a:extLst>
                <a:ext uri="{FF2B5EF4-FFF2-40B4-BE49-F238E27FC236}">
                  <a16:creationId xmlns:a16="http://schemas.microsoft.com/office/drawing/2014/main" id="{DFE26F28-8AB7-7D94-120A-46A6B24CC767}"/>
                </a:ext>
              </a:extLst>
            </p:cNvPr>
            <p:cNvSpPr/>
            <p:nvPr/>
          </p:nvSpPr>
          <p:spPr>
            <a:xfrm>
              <a:off x="1715822" y="3051901"/>
              <a:ext cx="245166" cy="464726"/>
            </a:xfrm>
            <a:prstGeom prst="rect">
              <a:avLst/>
            </a:prstGeom>
            <a:solidFill>
              <a:srgbClr val="F8A683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I1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8" name="Triângulo isósceles 243">
              <a:extLst>
                <a:ext uri="{FF2B5EF4-FFF2-40B4-BE49-F238E27FC236}">
                  <a16:creationId xmlns:a16="http://schemas.microsoft.com/office/drawing/2014/main" id="{601D1D8C-41C1-4F3B-B7F7-6D268ADFEFFA}"/>
                </a:ext>
              </a:extLst>
            </p:cNvPr>
            <p:cNvSpPr/>
            <p:nvPr/>
          </p:nvSpPr>
          <p:spPr>
            <a:xfrm rot="5400000" flipV="1">
              <a:off x="1857907" y="3410294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175D0D-A3A9-C58F-3865-5F4C0D9B1E76}"/>
              </a:ext>
            </a:extLst>
          </p:cNvPr>
          <p:cNvGrpSpPr/>
          <p:nvPr/>
        </p:nvGrpSpPr>
        <p:grpSpPr>
          <a:xfrm>
            <a:off x="4488157" y="6358562"/>
            <a:ext cx="388643" cy="200455"/>
            <a:chOff x="2019739" y="6181815"/>
            <a:chExt cx="388643" cy="200455"/>
          </a:xfrm>
        </p:grpSpPr>
        <p:sp>
          <p:nvSpPr>
            <p:cNvPr id="2" name="矩形 117">
              <a:extLst>
                <a:ext uri="{FF2B5EF4-FFF2-40B4-BE49-F238E27FC236}">
                  <a16:creationId xmlns:a16="http://schemas.microsoft.com/office/drawing/2014/main" id="{F6D07F61-8E7B-340D-EA16-8548EE49BE0C}"/>
                </a:ext>
              </a:extLst>
            </p:cNvPr>
            <p:cNvSpPr/>
            <p:nvPr/>
          </p:nvSpPr>
          <p:spPr>
            <a:xfrm>
              <a:off x="2019739" y="6181815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7" name="Triângulo isósceles 3">
              <a:extLst>
                <a:ext uri="{FF2B5EF4-FFF2-40B4-BE49-F238E27FC236}">
                  <a16:creationId xmlns:a16="http://schemas.microsoft.com/office/drawing/2014/main" id="{BFDEB584-88AD-0200-CF4C-94B184AB997C}"/>
                </a:ext>
              </a:extLst>
            </p:cNvPr>
            <p:cNvSpPr/>
            <p:nvPr/>
          </p:nvSpPr>
          <p:spPr>
            <a:xfrm rot="5400000" flipV="1">
              <a:off x="2305266" y="6243927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C79979A-6117-A1FB-F587-7930DE3D650B}"/>
              </a:ext>
            </a:extLst>
          </p:cNvPr>
          <p:cNvCxnSpPr>
            <a:cxnSpLocks/>
            <a:endCxn id="87" idx="0"/>
          </p:cNvCxnSpPr>
          <p:nvPr/>
        </p:nvCxnSpPr>
        <p:spPr>
          <a:xfrm>
            <a:off x="5623547" y="3621582"/>
            <a:ext cx="3808" cy="27369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2FFDECE-389C-1DA3-49EF-1914B3B5D4F2}"/>
              </a:ext>
            </a:extLst>
          </p:cNvPr>
          <p:cNvGrpSpPr/>
          <p:nvPr/>
        </p:nvGrpSpPr>
        <p:grpSpPr>
          <a:xfrm>
            <a:off x="5433033" y="6358562"/>
            <a:ext cx="388643" cy="200455"/>
            <a:chOff x="2019739" y="6181815"/>
            <a:chExt cx="388643" cy="200455"/>
          </a:xfrm>
        </p:grpSpPr>
        <p:sp>
          <p:nvSpPr>
            <p:cNvPr id="87" name="矩形 117">
              <a:extLst>
                <a:ext uri="{FF2B5EF4-FFF2-40B4-BE49-F238E27FC236}">
                  <a16:creationId xmlns:a16="http://schemas.microsoft.com/office/drawing/2014/main" id="{24B367E0-2FA4-9118-112B-B56BB9F3B84F}"/>
                </a:ext>
              </a:extLst>
            </p:cNvPr>
            <p:cNvSpPr/>
            <p:nvPr/>
          </p:nvSpPr>
          <p:spPr>
            <a:xfrm>
              <a:off x="2019739" y="6181815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88" name="Triângulo isósceles 3">
              <a:extLst>
                <a:ext uri="{FF2B5EF4-FFF2-40B4-BE49-F238E27FC236}">
                  <a16:creationId xmlns:a16="http://schemas.microsoft.com/office/drawing/2014/main" id="{A9CD659E-1C80-7DE9-3B85-74209B6F54E1}"/>
                </a:ext>
              </a:extLst>
            </p:cNvPr>
            <p:cNvSpPr/>
            <p:nvPr/>
          </p:nvSpPr>
          <p:spPr>
            <a:xfrm rot="5400000" flipV="1">
              <a:off x="2305266" y="6243927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7BD6F46-8E54-3A49-3AF2-909FB616E20B}"/>
              </a:ext>
            </a:extLst>
          </p:cNvPr>
          <p:cNvCxnSpPr>
            <a:cxnSpLocks/>
            <a:endCxn id="94" idx="0"/>
          </p:cNvCxnSpPr>
          <p:nvPr/>
        </p:nvCxnSpPr>
        <p:spPr>
          <a:xfrm>
            <a:off x="6614773" y="3614148"/>
            <a:ext cx="3808" cy="2744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D00D4C1-7D4C-3281-5A7D-262D663852A9}"/>
              </a:ext>
            </a:extLst>
          </p:cNvPr>
          <p:cNvGrpSpPr/>
          <p:nvPr/>
        </p:nvGrpSpPr>
        <p:grpSpPr>
          <a:xfrm>
            <a:off x="6424259" y="6358562"/>
            <a:ext cx="388643" cy="200455"/>
            <a:chOff x="2019739" y="6181815"/>
            <a:chExt cx="388643" cy="200455"/>
          </a:xfrm>
        </p:grpSpPr>
        <p:sp>
          <p:nvSpPr>
            <p:cNvPr id="94" name="矩形 117">
              <a:extLst>
                <a:ext uri="{FF2B5EF4-FFF2-40B4-BE49-F238E27FC236}">
                  <a16:creationId xmlns:a16="http://schemas.microsoft.com/office/drawing/2014/main" id="{E48620AF-0E00-B34A-5D6A-77C14DE97348}"/>
                </a:ext>
              </a:extLst>
            </p:cNvPr>
            <p:cNvSpPr/>
            <p:nvPr/>
          </p:nvSpPr>
          <p:spPr>
            <a:xfrm>
              <a:off x="2019739" y="6181815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96" name="Triângulo isósceles 3">
              <a:extLst>
                <a:ext uri="{FF2B5EF4-FFF2-40B4-BE49-F238E27FC236}">
                  <a16:creationId xmlns:a16="http://schemas.microsoft.com/office/drawing/2014/main" id="{6E21EBA9-0D44-1D1A-048C-D70F789A1266}"/>
                </a:ext>
              </a:extLst>
            </p:cNvPr>
            <p:cNvSpPr/>
            <p:nvPr/>
          </p:nvSpPr>
          <p:spPr>
            <a:xfrm rot="5400000" flipV="1">
              <a:off x="2305266" y="6243927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C7E51D52-B153-DB94-4883-1DC19DF7F4EF}"/>
              </a:ext>
            </a:extLst>
          </p:cNvPr>
          <p:cNvCxnSpPr>
            <a:cxnSpLocks/>
            <a:endCxn id="101" idx="0"/>
          </p:cNvCxnSpPr>
          <p:nvPr/>
        </p:nvCxnSpPr>
        <p:spPr>
          <a:xfrm>
            <a:off x="7565009" y="3603617"/>
            <a:ext cx="3808" cy="27549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974BA42-2242-9070-B83C-7896300BB8C4}"/>
              </a:ext>
            </a:extLst>
          </p:cNvPr>
          <p:cNvGrpSpPr/>
          <p:nvPr/>
        </p:nvGrpSpPr>
        <p:grpSpPr>
          <a:xfrm>
            <a:off x="7374495" y="6358562"/>
            <a:ext cx="388643" cy="200455"/>
            <a:chOff x="2019739" y="6181815"/>
            <a:chExt cx="388643" cy="200455"/>
          </a:xfrm>
        </p:grpSpPr>
        <p:sp>
          <p:nvSpPr>
            <p:cNvPr id="101" name="矩形 117">
              <a:extLst>
                <a:ext uri="{FF2B5EF4-FFF2-40B4-BE49-F238E27FC236}">
                  <a16:creationId xmlns:a16="http://schemas.microsoft.com/office/drawing/2014/main" id="{4E2905EE-9269-A669-B22F-1CAD1ACFB25E}"/>
                </a:ext>
              </a:extLst>
            </p:cNvPr>
            <p:cNvSpPr/>
            <p:nvPr/>
          </p:nvSpPr>
          <p:spPr>
            <a:xfrm>
              <a:off x="2019739" y="6181815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9" name="Triângulo isósceles 3">
              <a:extLst>
                <a:ext uri="{FF2B5EF4-FFF2-40B4-BE49-F238E27FC236}">
                  <a16:creationId xmlns:a16="http://schemas.microsoft.com/office/drawing/2014/main" id="{CD8443D2-8C80-D8CA-8879-CF1F763F6F47}"/>
                </a:ext>
              </a:extLst>
            </p:cNvPr>
            <p:cNvSpPr/>
            <p:nvPr/>
          </p:nvSpPr>
          <p:spPr>
            <a:xfrm rot="5400000" flipV="1">
              <a:off x="2305266" y="6243927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5" name="矩形 115">
            <a:extLst>
              <a:ext uri="{FF2B5EF4-FFF2-40B4-BE49-F238E27FC236}">
                <a16:creationId xmlns:a16="http://schemas.microsoft.com/office/drawing/2014/main" id="{F89F23C2-6D55-4F28-6854-EBC217737A74}"/>
              </a:ext>
            </a:extLst>
          </p:cNvPr>
          <p:cNvSpPr/>
          <p:nvPr/>
        </p:nvSpPr>
        <p:spPr>
          <a:xfrm>
            <a:off x="4039982" y="2144120"/>
            <a:ext cx="3760215" cy="284565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ea typeface="等线"/>
              </a:rPr>
              <a:t>I2</a:t>
            </a:r>
            <a:endParaRPr lang="zh-CN" altLang="en-US" dirty="0">
              <a:ea typeface="等线"/>
            </a:endParaRPr>
          </a:p>
        </p:txBody>
      </p:sp>
      <p:cxnSp>
        <p:nvCxnSpPr>
          <p:cNvPr id="132" name="Connector: Elbow 131">
            <a:extLst>
              <a:ext uri="{FF2B5EF4-FFF2-40B4-BE49-F238E27FC236}">
                <a16:creationId xmlns:a16="http://schemas.microsoft.com/office/drawing/2014/main" id="{490D8660-B3EF-127F-1A66-642ACDC8F3C1}"/>
              </a:ext>
            </a:extLst>
          </p:cNvPr>
          <p:cNvCxnSpPr>
            <a:stCxn id="75" idx="2"/>
            <a:endCxn id="4" idx="0"/>
          </p:cNvCxnSpPr>
          <p:nvPr/>
        </p:nvCxnSpPr>
        <p:spPr>
          <a:xfrm rot="5400000">
            <a:off x="4844549" y="1878104"/>
            <a:ext cx="524960" cy="1626122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3" name="Connector: Elbow 132">
            <a:extLst>
              <a:ext uri="{FF2B5EF4-FFF2-40B4-BE49-F238E27FC236}">
                <a16:creationId xmlns:a16="http://schemas.microsoft.com/office/drawing/2014/main" id="{9865A379-EA47-8459-DB1C-F7ABDC7ABB39}"/>
              </a:ext>
            </a:extLst>
          </p:cNvPr>
          <p:cNvCxnSpPr>
            <a:cxnSpLocks/>
            <a:stCxn id="75" idx="2"/>
            <a:endCxn id="10" idx="0"/>
          </p:cNvCxnSpPr>
          <p:nvPr/>
        </p:nvCxnSpPr>
        <p:spPr>
          <a:xfrm rot="5400000">
            <a:off x="5321823" y="2355378"/>
            <a:ext cx="524960" cy="671575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6" name="Connector: Elbow 135">
            <a:extLst>
              <a:ext uri="{FF2B5EF4-FFF2-40B4-BE49-F238E27FC236}">
                <a16:creationId xmlns:a16="http://schemas.microsoft.com/office/drawing/2014/main" id="{BA6F7DA6-1602-1C31-0222-0E979569EE1F}"/>
              </a:ext>
            </a:extLst>
          </p:cNvPr>
          <p:cNvCxnSpPr>
            <a:cxnSpLocks/>
            <a:stCxn id="75" idx="2"/>
            <a:endCxn id="15" idx="0"/>
          </p:cNvCxnSpPr>
          <p:nvPr/>
        </p:nvCxnSpPr>
        <p:spPr>
          <a:xfrm rot="16200000" flipH="1">
            <a:off x="5816571" y="2532203"/>
            <a:ext cx="526843" cy="319805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9" name="Connector: Elbow 138">
            <a:extLst>
              <a:ext uri="{FF2B5EF4-FFF2-40B4-BE49-F238E27FC236}">
                <a16:creationId xmlns:a16="http://schemas.microsoft.com/office/drawing/2014/main" id="{912CD36D-81FB-E83D-5F33-28DB728814DA}"/>
              </a:ext>
            </a:extLst>
          </p:cNvPr>
          <p:cNvCxnSpPr>
            <a:cxnSpLocks/>
            <a:stCxn id="75" idx="2"/>
            <a:endCxn id="18" idx="0"/>
          </p:cNvCxnSpPr>
          <p:nvPr/>
        </p:nvCxnSpPr>
        <p:spPr>
          <a:xfrm rot="16200000" flipH="1">
            <a:off x="6293845" y="2054930"/>
            <a:ext cx="526843" cy="1274352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矩形 84">
            <a:extLst>
              <a:ext uri="{FF2B5EF4-FFF2-40B4-BE49-F238E27FC236}">
                <a16:creationId xmlns:a16="http://schemas.microsoft.com/office/drawing/2014/main" id="{20236C0F-5006-C5B1-AF2C-75E58E22AB13}"/>
              </a:ext>
            </a:extLst>
          </p:cNvPr>
          <p:cNvSpPr/>
          <p:nvPr/>
        </p:nvSpPr>
        <p:spPr>
          <a:xfrm>
            <a:off x="2991876" y="2903131"/>
            <a:ext cx="462804" cy="3386097"/>
          </a:xfrm>
          <a:prstGeom prst="rect">
            <a:avLst/>
          </a:prstGeom>
          <a:gradFill flip="none" rotWithShape="1">
            <a:gsLst>
              <a:gs pos="49576">
                <a:srgbClr val="EDA88E"/>
              </a:gs>
              <a:gs pos="57000">
                <a:srgbClr val="F8A683"/>
              </a:gs>
              <a:gs pos="25000">
                <a:srgbClr val="96BBE4"/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8500">
                  <a:srgbClr val="ABC0E4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dirty="0">
                <a:ea typeface="等线"/>
              </a:rPr>
              <a:t>I1/O</a:t>
            </a:r>
            <a:endParaRPr lang="en-US" altLang="zh-CN" dirty="0">
              <a:ea typeface="等线"/>
              <a:cs typeface="Calibri"/>
            </a:endParaRPr>
          </a:p>
        </p:txBody>
      </p:sp>
      <p:cxnSp>
        <p:nvCxnSpPr>
          <p:cNvPr id="120" name="Connector: Elbow 119">
            <a:extLst>
              <a:ext uri="{FF2B5EF4-FFF2-40B4-BE49-F238E27FC236}">
                <a16:creationId xmlns:a16="http://schemas.microsoft.com/office/drawing/2014/main" id="{E0677E30-4E93-3B38-33B7-B0B7CDD5998F}"/>
              </a:ext>
            </a:extLst>
          </p:cNvPr>
          <p:cNvCxnSpPr>
            <a:stCxn id="2" idx="2"/>
            <a:endCxn id="3" idx="2"/>
          </p:cNvCxnSpPr>
          <p:nvPr/>
        </p:nvCxnSpPr>
        <p:spPr>
          <a:xfrm rot="5400000" flipH="1">
            <a:off x="3817984" y="5694523"/>
            <a:ext cx="269789" cy="1459201"/>
          </a:xfrm>
          <a:prstGeom prst="bentConnector3">
            <a:avLst>
              <a:gd name="adj1" fmla="val -84733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F6504B51-0E68-88E4-4C50-F43DC3E74DBB}"/>
              </a:ext>
            </a:extLst>
          </p:cNvPr>
          <p:cNvCxnSpPr>
            <a:cxnSpLocks/>
            <a:stCxn id="87" idx="2"/>
            <a:endCxn id="3" idx="2"/>
          </p:cNvCxnSpPr>
          <p:nvPr/>
        </p:nvCxnSpPr>
        <p:spPr>
          <a:xfrm rot="5400000" flipH="1">
            <a:off x="4290422" y="5222085"/>
            <a:ext cx="269789" cy="2404077"/>
          </a:xfrm>
          <a:prstGeom prst="bentConnector3">
            <a:avLst>
              <a:gd name="adj1" fmla="val -84733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or: Elbow 123">
            <a:extLst>
              <a:ext uri="{FF2B5EF4-FFF2-40B4-BE49-F238E27FC236}">
                <a16:creationId xmlns:a16="http://schemas.microsoft.com/office/drawing/2014/main" id="{305A75E6-4EA4-1B54-9E3C-1E674EEF2862}"/>
              </a:ext>
            </a:extLst>
          </p:cNvPr>
          <p:cNvCxnSpPr>
            <a:cxnSpLocks/>
            <a:stCxn id="94" idx="2"/>
            <a:endCxn id="3" idx="2"/>
          </p:cNvCxnSpPr>
          <p:nvPr/>
        </p:nvCxnSpPr>
        <p:spPr>
          <a:xfrm rot="5400000" flipH="1">
            <a:off x="4786035" y="4726472"/>
            <a:ext cx="269789" cy="3395303"/>
          </a:xfrm>
          <a:prstGeom prst="bentConnector3">
            <a:avLst>
              <a:gd name="adj1" fmla="val -84733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or: Elbow 127">
            <a:extLst>
              <a:ext uri="{FF2B5EF4-FFF2-40B4-BE49-F238E27FC236}">
                <a16:creationId xmlns:a16="http://schemas.microsoft.com/office/drawing/2014/main" id="{12F8ADA0-76BD-46AC-69AC-ED925623AD3B}"/>
              </a:ext>
            </a:extLst>
          </p:cNvPr>
          <p:cNvCxnSpPr>
            <a:cxnSpLocks/>
            <a:stCxn id="101" idx="2"/>
            <a:endCxn id="3" idx="2"/>
          </p:cNvCxnSpPr>
          <p:nvPr/>
        </p:nvCxnSpPr>
        <p:spPr>
          <a:xfrm rot="5400000" flipH="1">
            <a:off x="5261153" y="4251354"/>
            <a:ext cx="269789" cy="4345539"/>
          </a:xfrm>
          <a:prstGeom prst="bentConnector3">
            <a:avLst>
              <a:gd name="adj1" fmla="val -84733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F239F22B-1402-E901-7FE9-85D9641EE48C}"/>
              </a:ext>
            </a:extLst>
          </p:cNvPr>
          <p:cNvCxnSpPr>
            <a:endCxn id="106" idx="1"/>
          </p:cNvCxnSpPr>
          <p:nvPr/>
        </p:nvCxnSpPr>
        <p:spPr>
          <a:xfrm>
            <a:off x="3454680" y="3278795"/>
            <a:ext cx="264446" cy="0"/>
          </a:xfrm>
          <a:prstGeom prst="straightConnector1">
            <a:avLst/>
          </a:prstGeom>
          <a:ln w="12700">
            <a:solidFill>
              <a:srgbClr val="F8A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DE5D845D-C87A-14B7-0AC1-BBED6347FEBE}"/>
              </a:ext>
            </a:extLst>
          </p:cNvPr>
          <p:cNvCxnSpPr/>
          <p:nvPr/>
        </p:nvCxnSpPr>
        <p:spPr>
          <a:xfrm>
            <a:off x="3454680" y="4153917"/>
            <a:ext cx="264446" cy="0"/>
          </a:xfrm>
          <a:prstGeom prst="straightConnector1">
            <a:avLst/>
          </a:prstGeom>
          <a:ln w="12700">
            <a:solidFill>
              <a:srgbClr val="F8A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1B6E62CF-8795-5FB6-5C7F-4A6434E4A0ED}"/>
              </a:ext>
            </a:extLst>
          </p:cNvPr>
          <p:cNvCxnSpPr/>
          <p:nvPr/>
        </p:nvCxnSpPr>
        <p:spPr>
          <a:xfrm>
            <a:off x="3454680" y="5019136"/>
            <a:ext cx="264446" cy="0"/>
          </a:xfrm>
          <a:prstGeom prst="straightConnector1">
            <a:avLst/>
          </a:prstGeom>
          <a:ln w="12700">
            <a:solidFill>
              <a:srgbClr val="F8A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4EE91B06-6635-B595-AB8B-8D97AEFB3BAD}"/>
              </a:ext>
            </a:extLst>
          </p:cNvPr>
          <p:cNvCxnSpPr/>
          <p:nvPr/>
        </p:nvCxnSpPr>
        <p:spPr>
          <a:xfrm>
            <a:off x="3454680" y="5917073"/>
            <a:ext cx="264446" cy="0"/>
          </a:xfrm>
          <a:prstGeom prst="straightConnector1">
            <a:avLst/>
          </a:prstGeom>
          <a:ln w="12700">
            <a:solidFill>
              <a:srgbClr val="F8A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文本框 6">
            <a:extLst>
              <a:ext uri="{FF2B5EF4-FFF2-40B4-BE49-F238E27FC236}">
                <a16:creationId xmlns:a16="http://schemas.microsoft.com/office/drawing/2014/main" id="{772D5363-F5AA-1525-8A27-E352E0FC6780}"/>
              </a:ext>
            </a:extLst>
          </p:cNvPr>
          <p:cNvSpPr txBox="1"/>
          <p:nvPr/>
        </p:nvSpPr>
        <p:spPr>
          <a:xfrm>
            <a:off x="9069762" y="1644112"/>
            <a:ext cx="31295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multiplier_array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rf_1B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rf_1B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rf_4B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l1_w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l1_io</a:t>
            </a:r>
          </a:p>
        </p:txBody>
      </p:sp>
    </p:spTree>
    <p:extLst>
      <p:ext uri="{BB962C8B-B14F-4D97-AF65-F5344CB8AC3E}">
        <p14:creationId xmlns:p14="http://schemas.microsoft.com/office/powerpoint/2010/main" val="14502866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818F77D7-FBD8-8BCB-FB3E-526373A15D35}"/>
              </a:ext>
            </a:extLst>
          </p:cNvPr>
          <p:cNvCxnSpPr>
            <a:cxnSpLocks/>
          </p:cNvCxnSpPr>
          <p:nvPr/>
        </p:nvCxnSpPr>
        <p:spPr>
          <a:xfrm>
            <a:off x="5248288" y="3154100"/>
            <a:ext cx="3944" cy="2421845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37CA2487-007F-A6FD-7036-9FAEA0652B35}"/>
              </a:ext>
            </a:extLst>
          </p:cNvPr>
          <p:cNvCxnSpPr>
            <a:cxnSpLocks/>
          </p:cNvCxnSpPr>
          <p:nvPr/>
        </p:nvCxnSpPr>
        <p:spPr>
          <a:xfrm>
            <a:off x="6239668" y="3155983"/>
            <a:ext cx="3944" cy="2421845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29748FAB-AEE2-F6C2-BFC5-600C7A425C6D}"/>
              </a:ext>
            </a:extLst>
          </p:cNvPr>
          <p:cNvCxnSpPr>
            <a:cxnSpLocks/>
          </p:cNvCxnSpPr>
          <p:nvPr/>
        </p:nvCxnSpPr>
        <p:spPr>
          <a:xfrm>
            <a:off x="7194215" y="3155983"/>
            <a:ext cx="3944" cy="2421845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091E0D81-C495-A59C-B855-909072859674}"/>
              </a:ext>
            </a:extLst>
          </p:cNvPr>
          <p:cNvCxnSpPr>
            <a:stCxn id="4" idx="2"/>
            <a:endCxn id="33" idx="0"/>
          </p:cNvCxnSpPr>
          <p:nvPr/>
        </p:nvCxnSpPr>
        <p:spPr>
          <a:xfrm>
            <a:off x="4293968" y="3154100"/>
            <a:ext cx="3944" cy="2421845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34F9812-FF08-F238-1F6B-F67C4764E2F3}"/>
              </a:ext>
            </a:extLst>
          </p:cNvPr>
          <p:cNvCxnSpPr>
            <a:cxnSpLocks/>
            <a:stCxn id="97" idx="2"/>
            <a:endCxn id="2" idx="0"/>
          </p:cNvCxnSpPr>
          <p:nvPr/>
        </p:nvCxnSpPr>
        <p:spPr>
          <a:xfrm flipH="1">
            <a:off x="4682479" y="3628079"/>
            <a:ext cx="6794" cy="27304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D28192E-8A94-7800-A586-A219A24B6BFB}"/>
              </a:ext>
            </a:extLst>
          </p:cNvPr>
          <p:cNvCxnSpPr>
            <a:cxnSpLocks/>
            <a:stCxn id="110" idx="3"/>
            <a:endCxn id="83" idx="1"/>
          </p:cNvCxnSpPr>
          <p:nvPr/>
        </p:nvCxnSpPr>
        <p:spPr>
          <a:xfrm>
            <a:off x="3964292" y="4138633"/>
            <a:ext cx="3479348" cy="0"/>
          </a:xfrm>
          <a:prstGeom prst="line">
            <a:avLst/>
          </a:prstGeom>
          <a:ln w="12700">
            <a:solidFill>
              <a:srgbClr val="F8A68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6E1B684A-7BFE-D7DA-ED32-F39358E91C18}"/>
              </a:ext>
            </a:extLst>
          </p:cNvPr>
          <p:cNvCxnSpPr>
            <a:cxnSpLocks/>
            <a:stCxn id="117" idx="3"/>
          </p:cNvCxnSpPr>
          <p:nvPr/>
        </p:nvCxnSpPr>
        <p:spPr>
          <a:xfrm>
            <a:off x="3964292" y="5904277"/>
            <a:ext cx="3491101" cy="0"/>
          </a:xfrm>
          <a:prstGeom prst="line">
            <a:avLst/>
          </a:prstGeom>
          <a:ln w="12700">
            <a:solidFill>
              <a:srgbClr val="F8A68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99B9D9F-0E76-9BB3-3FE8-6DA34AEE3D6F}"/>
              </a:ext>
            </a:extLst>
          </p:cNvPr>
          <p:cNvCxnSpPr>
            <a:cxnSpLocks/>
            <a:stCxn id="113" idx="3"/>
            <a:endCxn id="64" idx="1"/>
          </p:cNvCxnSpPr>
          <p:nvPr/>
        </p:nvCxnSpPr>
        <p:spPr>
          <a:xfrm flipV="1">
            <a:off x="3964292" y="5019136"/>
            <a:ext cx="3479348" cy="0"/>
          </a:xfrm>
          <a:prstGeom prst="line">
            <a:avLst/>
          </a:prstGeom>
          <a:ln w="12700">
            <a:solidFill>
              <a:srgbClr val="F8A68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FDA7BB0-B7EB-0EDF-F15D-58C7B201F84E}"/>
              </a:ext>
            </a:extLst>
          </p:cNvPr>
          <p:cNvCxnSpPr>
            <a:cxnSpLocks/>
            <a:stCxn id="106" idx="3"/>
            <a:endCxn id="102" idx="1"/>
          </p:cNvCxnSpPr>
          <p:nvPr/>
        </p:nvCxnSpPr>
        <p:spPr>
          <a:xfrm>
            <a:off x="3964292" y="3278795"/>
            <a:ext cx="3479351" cy="0"/>
          </a:xfrm>
          <a:prstGeom prst="line">
            <a:avLst/>
          </a:prstGeom>
          <a:ln w="12700">
            <a:solidFill>
              <a:srgbClr val="F8A68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3: c_k.py</a:t>
            </a:r>
          </a:p>
        </p:txBody>
      </p:sp>
      <p:cxnSp>
        <p:nvCxnSpPr>
          <p:cNvPr id="14" name="Conector de Seta Reta 159">
            <a:extLst>
              <a:ext uri="{FF2B5EF4-FFF2-40B4-BE49-F238E27FC236}">
                <a16:creationId xmlns:a16="http://schemas.microsoft.com/office/drawing/2014/main" id="{00C37562-8D8E-35B7-2FCB-4FFD3A423BFF}"/>
              </a:ext>
            </a:extLst>
          </p:cNvPr>
          <p:cNvCxnSpPr/>
          <p:nvPr/>
        </p:nvCxnSpPr>
        <p:spPr>
          <a:xfrm flipH="1">
            <a:off x="7936673" y="2924408"/>
            <a:ext cx="8936" cy="3379735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CaixaDeTexto 50">
            <a:extLst>
              <a:ext uri="{FF2B5EF4-FFF2-40B4-BE49-F238E27FC236}">
                <a16:creationId xmlns:a16="http://schemas.microsoft.com/office/drawing/2014/main" id="{A39D43A6-813A-15FF-959A-85AA9589EA53}"/>
              </a:ext>
            </a:extLst>
          </p:cNvPr>
          <p:cNvSpPr txBox="1"/>
          <p:nvPr/>
        </p:nvSpPr>
        <p:spPr>
          <a:xfrm rot="2340000">
            <a:off x="6163994" y="4592871"/>
            <a:ext cx="681726" cy="707886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40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...</a:t>
            </a:r>
          </a:p>
        </p:txBody>
      </p:sp>
      <p:sp>
        <p:nvSpPr>
          <p:cNvPr id="41" name="矩形 74">
            <a:extLst>
              <a:ext uri="{FF2B5EF4-FFF2-40B4-BE49-F238E27FC236}">
                <a16:creationId xmlns:a16="http://schemas.microsoft.com/office/drawing/2014/main" id="{07E7BB9B-E65A-8BFF-9D05-DFB0DDB18C47}"/>
              </a:ext>
            </a:extLst>
          </p:cNvPr>
          <p:cNvSpPr/>
          <p:nvPr/>
        </p:nvSpPr>
        <p:spPr>
          <a:xfrm>
            <a:off x="4041324" y="4639155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43" name="矩形 118">
            <a:extLst>
              <a:ext uri="{FF2B5EF4-FFF2-40B4-BE49-F238E27FC236}">
                <a16:creationId xmlns:a16="http://schemas.microsoft.com/office/drawing/2014/main" id="{9851F487-5C13-79C2-6875-A1CA408B36F7}"/>
              </a:ext>
            </a:extLst>
          </p:cNvPr>
          <p:cNvSpPr/>
          <p:nvPr/>
        </p:nvSpPr>
        <p:spPr>
          <a:xfrm>
            <a:off x="4552178" y="467436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45" name="矩形 74">
            <a:extLst>
              <a:ext uri="{FF2B5EF4-FFF2-40B4-BE49-F238E27FC236}">
                <a16:creationId xmlns:a16="http://schemas.microsoft.com/office/drawing/2014/main" id="{9636124B-0633-DC80-1BEB-A5EE206346F7}"/>
              </a:ext>
            </a:extLst>
          </p:cNvPr>
          <p:cNvSpPr/>
          <p:nvPr/>
        </p:nvSpPr>
        <p:spPr>
          <a:xfrm>
            <a:off x="4993391" y="4638253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47" name="矩形 118">
            <a:extLst>
              <a:ext uri="{FF2B5EF4-FFF2-40B4-BE49-F238E27FC236}">
                <a16:creationId xmlns:a16="http://schemas.microsoft.com/office/drawing/2014/main" id="{6E92CAE1-DDBC-DBE8-00F4-AAEE049BF78C}"/>
              </a:ext>
            </a:extLst>
          </p:cNvPr>
          <p:cNvSpPr/>
          <p:nvPr/>
        </p:nvSpPr>
        <p:spPr>
          <a:xfrm>
            <a:off x="5504244" y="4673462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49" name="矩形 74">
            <a:extLst>
              <a:ext uri="{FF2B5EF4-FFF2-40B4-BE49-F238E27FC236}">
                <a16:creationId xmlns:a16="http://schemas.microsoft.com/office/drawing/2014/main" id="{59634FCB-2B29-6361-16B7-DDC2F4A3B35D}"/>
              </a:ext>
            </a:extLst>
          </p:cNvPr>
          <p:cNvSpPr/>
          <p:nvPr/>
        </p:nvSpPr>
        <p:spPr>
          <a:xfrm>
            <a:off x="4041323" y="5507973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51" name="矩形 118">
            <a:extLst>
              <a:ext uri="{FF2B5EF4-FFF2-40B4-BE49-F238E27FC236}">
                <a16:creationId xmlns:a16="http://schemas.microsoft.com/office/drawing/2014/main" id="{46BB7CB1-8724-0B03-CC2C-35609B478B25}"/>
              </a:ext>
            </a:extLst>
          </p:cNvPr>
          <p:cNvSpPr/>
          <p:nvPr/>
        </p:nvSpPr>
        <p:spPr>
          <a:xfrm>
            <a:off x="4552178" y="5543182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53" name="矩形 74">
            <a:extLst>
              <a:ext uri="{FF2B5EF4-FFF2-40B4-BE49-F238E27FC236}">
                <a16:creationId xmlns:a16="http://schemas.microsoft.com/office/drawing/2014/main" id="{0FBAEC9F-C132-20E2-21D7-0F1D90CF1BC3}"/>
              </a:ext>
            </a:extLst>
          </p:cNvPr>
          <p:cNvSpPr/>
          <p:nvPr/>
        </p:nvSpPr>
        <p:spPr>
          <a:xfrm>
            <a:off x="4993390" y="5507972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55" name="矩形 118">
            <a:extLst>
              <a:ext uri="{FF2B5EF4-FFF2-40B4-BE49-F238E27FC236}">
                <a16:creationId xmlns:a16="http://schemas.microsoft.com/office/drawing/2014/main" id="{664DBF51-113C-CA0C-3779-7ACF872D514E}"/>
              </a:ext>
            </a:extLst>
          </p:cNvPr>
          <p:cNvSpPr/>
          <p:nvPr/>
        </p:nvSpPr>
        <p:spPr>
          <a:xfrm>
            <a:off x="5504244" y="5543181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57" name="CaixaDeTexto 49">
            <a:extLst>
              <a:ext uri="{FF2B5EF4-FFF2-40B4-BE49-F238E27FC236}">
                <a16:creationId xmlns:a16="http://schemas.microsoft.com/office/drawing/2014/main" id="{A03C2554-FEFA-5C05-4A6A-9865316CFFDD}"/>
              </a:ext>
            </a:extLst>
          </p:cNvPr>
          <p:cNvSpPr txBox="1"/>
          <p:nvPr/>
        </p:nvSpPr>
        <p:spPr>
          <a:xfrm>
            <a:off x="5994218" y="4902164"/>
            <a:ext cx="999081" cy="548243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40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.....</a:t>
            </a:r>
          </a:p>
        </p:txBody>
      </p:sp>
      <p:sp>
        <p:nvSpPr>
          <p:cNvPr id="58" name="矩形 74">
            <a:extLst>
              <a:ext uri="{FF2B5EF4-FFF2-40B4-BE49-F238E27FC236}">
                <a16:creationId xmlns:a16="http://schemas.microsoft.com/office/drawing/2014/main" id="{E94B7B9B-6D94-5D27-EBF3-C6A78F806E31}"/>
              </a:ext>
            </a:extLst>
          </p:cNvPr>
          <p:cNvSpPr/>
          <p:nvPr/>
        </p:nvSpPr>
        <p:spPr>
          <a:xfrm>
            <a:off x="6932787" y="4641389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61" name="矩形 74">
            <a:extLst>
              <a:ext uri="{FF2B5EF4-FFF2-40B4-BE49-F238E27FC236}">
                <a16:creationId xmlns:a16="http://schemas.microsoft.com/office/drawing/2014/main" id="{78A9D080-01ED-4142-1F6D-20D0AE69898E}"/>
              </a:ext>
            </a:extLst>
          </p:cNvPr>
          <p:cNvSpPr/>
          <p:nvPr/>
        </p:nvSpPr>
        <p:spPr>
          <a:xfrm>
            <a:off x="6944541" y="5519657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64" name="矩形 118">
            <a:extLst>
              <a:ext uri="{FF2B5EF4-FFF2-40B4-BE49-F238E27FC236}">
                <a16:creationId xmlns:a16="http://schemas.microsoft.com/office/drawing/2014/main" id="{3894630A-39F1-89F4-6B38-7A18D9D00768}"/>
              </a:ext>
            </a:extLst>
          </p:cNvPr>
          <p:cNvSpPr/>
          <p:nvPr/>
        </p:nvSpPr>
        <p:spPr>
          <a:xfrm>
            <a:off x="7443640" y="4676598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65" name="矩形 118">
            <a:extLst>
              <a:ext uri="{FF2B5EF4-FFF2-40B4-BE49-F238E27FC236}">
                <a16:creationId xmlns:a16="http://schemas.microsoft.com/office/drawing/2014/main" id="{107EE554-2C83-AAAA-6280-94B142D52AD5}"/>
              </a:ext>
            </a:extLst>
          </p:cNvPr>
          <p:cNvSpPr/>
          <p:nvPr/>
        </p:nvSpPr>
        <p:spPr>
          <a:xfrm>
            <a:off x="7455393" y="5554866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67" name="矩形 74">
            <a:extLst>
              <a:ext uri="{FF2B5EF4-FFF2-40B4-BE49-F238E27FC236}">
                <a16:creationId xmlns:a16="http://schemas.microsoft.com/office/drawing/2014/main" id="{1638EAA3-AA29-4EAE-2C2D-0D4A40C8FE3F}"/>
              </a:ext>
            </a:extLst>
          </p:cNvPr>
          <p:cNvSpPr/>
          <p:nvPr/>
        </p:nvSpPr>
        <p:spPr>
          <a:xfrm>
            <a:off x="5982533" y="5513814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69" name="矩形 118">
            <a:extLst>
              <a:ext uri="{FF2B5EF4-FFF2-40B4-BE49-F238E27FC236}">
                <a16:creationId xmlns:a16="http://schemas.microsoft.com/office/drawing/2014/main" id="{265E4B45-C2D8-5CF3-1450-B091496FD563}"/>
              </a:ext>
            </a:extLst>
          </p:cNvPr>
          <p:cNvSpPr/>
          <p:nvPr/>
        </p:nvSpPr>
        <p:spPr>
          <a:xfrm>
            <a:off x="6493386" y="5549023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72" name="矩形 74">
            <a:extLst>
              <a:ext uri="{FF2B5EF4-FFF2-40B4-BE49-F238E27FC236}">
                <a16:creationId xmlns:a16="http://schemas.microsoft.com/office/drawing/2014/main" id="{D80AC821-6DC4-62EE-97BC-73C614FDD58D}"/>
              </a:ext>
            </a:extLst>
          </p:cNvPr>
          <p:cNvSpPr/>
          <p:nvPr/>
        </p:nvSpPr>
        <p:spPr>
          <a:xfrm>
            <a:off x="4041324" y="3760888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74" name="矩形 118">
            <a:extLst>
              <a:ext uri="{FF2B5EF4-FFF2-40B4-BE49-F238E27FC236}">
                <a16:creationId xmlns:a16="http://schemas.microsoft.com/office/drawing/2014/main" id="{9264EAB4-8A18-CA5F-6C25-C09860AECB7B}"/>
              </a:ext>
            </a:extLst>
          </p:cNvPr>
          <p:cNvSpPr/>
          <p:nvPr/>
        </p:nvSpPr>
        <p:spPr>
          <a:xfrm>
            <a:off x="4552178" y="3796096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76" name="矩形 74">
            <a:extLst>
              <a:ext uri="{FF2B5EF4-FFF2-40B4-BE49-F238E27FC236}">
                <a16:creationId xmlns:a16="http://schemas.microsoft.com/office/drawing/2014/main" id="{43D2BFD8-D2B5-BF36-9100-4E7DFB6904E8}"/>
              </a:ext>
            </a:extLst>
          </p:cNvPr>
          <p:cNvSpPr/>
          <p:nvPr/>
        </p:nvSpPr>
        <p:spPr>
          <a:xfrm>
            <a:off x="4993391" y="3766729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78" name="矩形 118">
            <a:extLst>
              <a:ext uri="{FF2B5EF4-FFF2-40B4-BE49-F238E27FC236}">
                <a16:creationId xmlns:a16="http://schemas.microsoft.com/office/drawing/2014/main" id="{DE1B83B2-62F3-E1EF-4A09-9F9BDE6F5313}"/>
              </a:ext>
            </a:extLst>
          </p:cNvPr>
          <p:cNvSpPr/>
          <p:nvPr/>
        </p:nvSpPr>
        <p:spPr>
          <a:xfrm>
            <a:off x="5504245" y="3801938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80" name="矩形 74">
            <a:extLst>
              <a:ext uri="{FF2B5EF4-FFF2-40B4-BE49-F238E27FC236}">
                <a16:creationId xmlns:a16="http://schemas.microsoft.com/office/drawing/2014/main" id="{FAAEB165-AC3A-AF1A-5183-83B695F5205B}"/>
              </a:ext>
            </a:extLst>
          </p:cNvPr>
          <p:cNvSpPr/>
          <p:nvPr/>
        </p:nvSpPr>
        <p:spPr>
          <a:xfrm>
            <a:off x="6932787" y="3766746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83" name="矩形 118">
            <a:extLst>
              <a:ext uri="{FF2B5EF4-FFF2-40B4-BE49-F238E27FC236}">
                <a16:creationId xmlns:a16="http://schemas.microsoft.com/office/drawing/2014/main" id="{E0FD237D-0F80-89F9-B089-BDF68A6B2F2A}"/>
              </a:ext>
            </a:extLst>
          </p:cNvPr>
          <p:cNvSpPr/>
          <p:nvPr/>
        </p:nvSpPr>
        <p:spPr>
          <a:xfrm>
            <a:off x="7443640" y="380195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84" name="矩形 74">
            <a:extLst>
              <a:ext uri="{FF2B5EF4-FFF2-40B4-BE49-F238E27FC236}">
                <a16:creationId xmlns:a16="http://schemas.microsoft.com/office/drawing/2014/main" id="{8B49AF90-6E49-162F-1267-8EADE8D5222C}"/>
              </a:ext>
            </a:extLst>
          </p:cNvPr>
          <p:cNvSpPr/>
          <p:nvPr/>
        </p:nvSpPr>
        <p:spPr>
          <a:xfrm>
            <a:off x="6002862" y="3770486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86" name="矩形 118">
            <a:extLst>
              <a:ext uri="{FF2B5EF4-FFF2-40B4-BE49-F238E27FC236}">
                <a16:creationId xmlns:a16="http://schemas.microsoft.com/office/drawing/2014/main" id="{100C3733-D7B0-3F6D-D938-6016D68D2B08}"/>
              </a:ext>
            </a:extLst>
          </p:cNvPr>
          <p:cNvSpPr/>
          <p:nvPr/>
        </p:nvSpPr>
        <p:spPr>
          <a:xfrm>
            <a:off x="6488417" y="3805976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cxnSp>
        <p:nvCxnSpPr>
          <p:cNvPr id="89" name="Conector de Seta Reta 162">
            <a:extLst>
              <a:ext uri="{FF2B5EF4-FFF2-40B4-BE49-F238E27FC236}">
                <a16:creationId xmlns:a16="http://schemas.microsoft.com/office/drawing/2014/main" id="{F41B5F09-CE79-4021-4CD5-8DE1C329EB54}"/>
              </a:ext>
            </a:extLst>
          </p:cNvPr>
          <p:cNvCxnSpPr>
            <a:cxnSpLocks/>
          </p:cNvCxnSpPr>
          <p:nvPr/>
        </p:nvCxnSpPr>
        <p:spPr>
          <a:xfrm flipH="1">
            <a:off x="4046208" y="2801866"/>
            <a:ext cx="3760215" cy="1903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1" name="矩形 74">
            <a:extLst>
              <a:ext uri="{FF2B5EF4-FFF2-40B4-BE49-F238E27FC236}">
                <a16:creationId xmlns:a16="http://schemas.microsoft.com/office/drawing/2014/main" id="{E49CACB2-3CD1-720B-7B4B-4005E42B3CA7}"/>
              </a:ext>
            </a:extLst>
          </p:cNvPr>
          <p:cNvSpPr/>
          <p:nvPr/>
        </p:nvSpPr>
        <p:spPr>
          <a:xfrm>
            <a:off x="4999269" y="2907795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93" name="矩形 118">
            <a:extLst>
              <a:ext uri="{FF2B5EF4-FFF2-40B4-BE49-F238E27FC236}">
                <a16:creationId xmlns:a16="http://schemas.microsoft.com/office/drawing/2014/main" id="{258387D2-6F7D-500D-6B5D-91672987F174}"/>
              </a:ext>
            </a:extLst>
          </p:cNvPr>
          <p:cNvSpPr/>
          <p:nvPr/>
        </p:nvSpPr>
        <p:spPr>
          <a:xfrm>
            <a:off x="5510123" y="294300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95" name="矩形 74">
            <a:extLst>
              <a:ext uri="{FF2B5EF4-FFF2-40B4-BE49-F238E27FC236}">
                <a16:creationId xmlns:a16="http://schemas.microsoft.com/office/drawing/2014/main" id="{441B5485-299D-3C0C-54A1-089BC8BC7FDF}"/>
              </a:ext>
            </a:extLst>
          </p:cNvPr>
          <p:cNvSpPr/>
          <p:nvPr/>
        </p:nvSpPr>
        <p:spPr>
          <a:xfrm>
            <a:off x="4041325" y="2907795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97" name="矩形 118">
            <a:extLst>
              <a:ext uri="{FF2B5EF4-FFF2-40B4-BE49-F238E27FC236}">
                <a16:creationId xmlns:a16="http://schemas.microsoft.com/office/drawing/2014/main" id="{D5C29323-728B-C2D8-DAC7-8A0824E6F52E}"/>
              </a:ext>
            </a:extLst>
          </p:cNvPr>
          <p:cNvSpPr/>
          <p:nvPr/>
        </p:nvSpPr>
        <p:spPr>
          <a:xfrm>
            <a:off x="4552180" y="294300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99" name="矩形 74">
            <a:extLst>
              <a:ext uri="{FF2B5EF4-FFF2-40B4-BE49-F238E27FC236}">
                <a16:creationId xmlns:a16="http://schemas.microsoft.com/office/drawing/2014/main" id="{D701CB5B-2BB8-CA31-17D9-89D87EBF7CBF}"/>
              </a:ext>
            </a:extLst>
          </p:cNvPr>
          <p:cNvSpPr/>
          <p:nvPr/>
        </p:nvSpPr>
        <p:spPr>
          <a:xfrm>
            <a:off x="6932788" y="2906893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102" name="矩形 118">
            <a:extLst>
              <a:ext uri="{FF2B5EF4-FFF2-40B4-BE49-F238E27FC236}">
                <a16:creationId xmlns:a16="http://schemas.microsoft.com/office/drawing/2014/main" id="{9127D084-9F33-A12D-A87E-6AFC848C82ED}"/>
              </a:ext>
            </a:extLst>
          </p:cNvPr>
          <p:cNvSpPr/>
          <p:nvPr/>
        </p:nvSpPr>
        <p:spPr>
          <a:xfrm>
            <a:off x="7443643" y="2942101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103" name="矩形 74">
            <a:extLst>
              <a:ext uri="{FF2B5EF4-FFF2-40B4-BE49-F238E27FC236}">
                <a16:creationId xmlns:a16="http://schemas.microsoft.com/office/drawing/2014/main" id="{F9850758-A1E9-1AA9-9B4E-18D8DB5B4B4E}"/>
              </a:ext>
            </a:extLst>
          </p:cNvPr>
          <p:cNvSpPr/>
          <p:nvPr/>
        </p:nvSpPr>
        <p:spPr>
          <a:xfrm>
            <a:off x="5977566" y="2901049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105" name="矩形 118">
            <a:extLst>
              <a:ext uri="{FF2B5EF4-FFF2-40B4-BE49-F238E27FC236}">
                <a16:creationId xmlns:a16="http://schemas.microsoft.com/office/drawing/2014/main" id="{568AA556-85F8-0808-A995-60B4A291E55D}"/>
              </a:ext>
            </a:extLst>
          </p:cNvPr>
          <p:cNvSpPr/>
          <p:nvPr/>
        </p:nvSpPr>
        <p:spPr>
          <a:xfrm>
            <a:off x="6488419" y="2936258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A97001-5FD0-68FF-19E1-2A610F20553D}"/>
              </a:ext>
            </a:extLst>
          </p:cNvPr>
          <p:cNvGrpSpPr/>
          <p:nvPr/>
        </p:nvGrpSpPr>
        <p:grpSpPr>
          <a:xfrm>
            <a:off x="4099646" y="2953645"/>
            <a:ext cx="388643" cy="200455"/>
            <a:chOff x="1111791" y="1745090"/>
            <a:chExt cx="388643" cy="200455"/>
          </a:xfrm>
        </p:grpSpPr>
        <p:sp>
          <p:nvSpPr>
            <p:cNvPr id="4" name="矩形 115">
              <a:extLst>
                <a:ext uri="{FF2B5EF4-FFF2-40B4-BE49-F238E27FC236}">
                  <a16:creationId xmlns:a16="http://schemas.microsoft.com/office/drawing/2014/main" id="{B54C55B2-582B-5AB5-909E-7CCF133886B6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6" name="Triângulo isósceles 243">
              <a:extLst>
                <a:ext uri="{FF2B5EF4-FFF2-40B4-BE49-F238E27FC236}">
                  <a16:creationId xmlns:a16="http://schemas.microsoft.com/office/drawing/2014/main" id="{CFBBA2D6-E574-5B2E-48CE-58DA60EE7CFD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3A04F44-34E4-0F37-B92B-4E1636140551}"/>
              </a:ext>
            </a:extLst>
          </p:cNvPr>
          <p:cNvGrpSpPr/>
          <p:nvPr/>
        </p:nvGrpSpPr>
        <p:grpSpPr>
          <a:xfrm>
            <a:off x="5054193" y="2953645"/>
            <a:ext cx="388643" cy="200455"/>
            <a:chOff x="1111791" y="1745090"/>
            <a:chExt cx="388643" cy="200455"/>
          </a:xfrm>
        </p:grpSpPr>
        <p:sp>
          <p:nvSpPr>
            <p:cNvPr id="10" name="矩形 115">
              <a:extLst>
                <a:ext uri="{FF2B5EF4-FFF2-40B4-BE49-F238E27FC236}">
                  <a16:creationId xmlns:a16="http://schemas.microsoft.com/office/drawing/2014/main" id="{DD6406A8-31D8-F3D5-CE85-BF84B80F0B76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" name="Triângulo isósceles 243">
              <a:extLst>
                <a:ext uri="{FF2B5EF4-FFF2-40B4-BE49-F238E27FC236}">
                  <a16:creationId xmlns:a16="http://schemas.microsoft.com/office/drawing/2014/main" id="{1140A501-0CA1-3FF6-90A2-4C0DDFC2330B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4ACC6A-517F-AB7F-FA01-E5672D9F90CA}"/>
              </a:ext>
            </a:extLst>
          </p:cNvPr>
          <p:cNvGrpSpPr/>
          <p:nvPr/>
        </p:nvGrpSpPr>
        <p:grpSpPr>
          <a:xfrm>
            <a:off x="6045573" y="2955528"/>
            <a:ext cx="388643" cy="200455"/>
            <a:chOff x="1111791" y="1745090"/>
            <a:chExt cx="388643" cy="200455"/>
          </a:xfrm>
        </p:grpSpPr>
        <p:sp>
          <p:nvSpPr>
            <p:cNvPr id="15" name="矩形 115">
              <a:extLst>
                <a:ext uri="{FF2B5EF4-FFF2-40B4-BE49-F238E27FC236}">
                  <a16:creationId xmlns:a16="http://schemas.microsoft.com/office/drawing/2014/main" id="{E893CFA5-09E5-1C97-E5FA-55BC7FD30CB9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6" name="Triângulo isósceles 243">
              <a:extLst>
                <a:ext uri="{FF2B5EF4-FFF2-40B4-BE49-F238E27FC236}">
                  <a16:creationId xmlns:a16="http://schemas.microsoft.com/office/drawing/2014/main" id="{2A5450AF-8A95-E30F-C05F-F2AE412C300B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1C0B4C1-E3F4-30E1-6482-5B63D579D984}"/>
              </a:ext>
            </a:extLst>
          </p:cNvPr>
          <p:cNvGrpSpPr/>
          <p:nvPr/>
        </p:nvGrpSpPr>
        <p:grpSpPr>
          <a:xfrm>
            <a:off x="7000120" y="2955528"/>
            <a:ext cx="388643" cy="200455"/>
            <a:chOff x="1111791" y="1745090"/>
            <a:chExt cx="388643" cy="200455"/>
          </a:xfrm>
        </p:grpSpPr>
        <p:sp>
          <p:nvSpPr>
            <p:cNvPr id="18" name="矩形 115">
              <a:extLst>
                <a:ext uri="{FF2B5EF4-FFF2-40B4-BE49-F238E27FC236}">
                  <a16:creationId xmlns:a16="http://schemas.microsoft.com/office/drawing/2014/main" id="{DF9422BC-BCB4-0084-2C3C-85ADDF4210F6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9" name="Triângulo isósceles 243">
              <a:extLst>
                <a:ext uri="{FF2B5EF4-FFF2-40B4-BE49-F238E27FC236}">
                  <a16:creationId xmlns:a16="http://schemas.microsoft.com/office/drawing/2014/main" id="{57D97836-36A4-C5FE-912A-5802CF5D14DC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25B8408-BDE3-D548-95C8-A95794034B1C}"/>
              </a:ext>
            </a:extLst>
          </p:cNvPr>
          <p:cNvGrpSpPr/>
          <p:nvPr/>
        </p:nvGrpSpPr>
        <p:grpSpPr>
          <a:xfrm>
            <a:off x="4099646" y="3842853"/>
            <a:ext cx="388643" cy="200455"/>
            <a:chOff x="1111791" y="1745090"/>
            <a:chExt cx="388643" cy="200455"/>
          </a:xfrm>
        </p:grpSpPr>
        <p:sp>
          <p:nvSpPr>
            <p:cNvPr id="21" name="矩形 115">
              <a:extLst>
                <a:ext uri="{FF2B5EF4-FFF2-40B4-BE49-F238E27FC236}">
                  <a16:creationId xmlns:a16="http://schemas.microsoft.com/office/drawing/2014/main" id="{F0C225B9-01B9-D907-3153-8B7DF9EA24A7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22" name="Triângulo isósceles 243">
              <a:extLst>
                <a:ext uri="{FF2B5EF4-FFF2-40B4-BE49-F238E27FC236}">
                  <a16:creationId xmlns:a16="http://schemas.microsoft.com/office/drawing/2014/main" id="{03A72D4C-C5F2-FF2B-67D3-B78C85657AF4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945229-A370-4E66-5354-02A86621997F}"/>
              </a:ext>
            </a:extLst>
          </p:cNvPr>
          <p:cNvGrpSpPr/>
          <p:nvPr/>
        </p:nvGrpSpPr>
        <p:grpSpPr>
          <a:xfrm>
            <a:off x="5054193" y="3842853"/>
            <a:ext cx="388643" cy="200455"/>
            <a:chOff x="1111791" y="1745090"/>
            <a:chExt cx="388643" cy="200455"/>
          </a:xfrm>
        </p:grpSpPr>
        <p:sp>
          <p:nvSpPr>
            <p:cNvPr id="24" name="矩形 115">
              <a:extLst>
                <a:ext uri="{FF2B5EF4-FFF2-40B4-BE49-F238E27FC236}">
                  <a16:creationId xmlns:a16="http://schemas.microsoft.com/office/drawing/2014/main" id="{2D0C3236-010A-85A8-2BA2-72E755D3F72C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25" name="Triângulo isósceles 243">
              <a:extLst>
                <a:ext uri="{FF2B5EF4-FFF2-40B4-BE49-F238E27FC236}">
                  <a16:creationId xmlns:a16="http://schemas.microsoft.com/office/drawing/2014/main" id="{93451983-D5E5-9C1F-BD84-7A94D8FDB2BC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84564C6-CE62-04B5-3147-EC6C3AB106A0}"/>
              </a:ext>
            </a:extLst>
          </p:cNvPr>
          <p:cNvGrpSpPr/>
          <p:nvPr/>
        </p:nvGrpSpPr>
        <p:grpSpPr>
          <a:xfrm>
            <a:off x="6045573" y="3844736"/>
            <a:ext cx="388643" cy="200455"/>
            <a:chOff x="1111791" y="1745090"/>
            <a:chExt cx="388643" cy="200455"/>
          </a:xfrm>
        </p:grpSpPr>
        <p:sp>
          <p:nvSpPr>
            <p:cNvPr id="27" name="矩形 115">
              <a:extLst>
                <a:ext uri="{FF2B5EF4-FFF2-40B4-BE49-F238E27FC236}">
                  <a16:creationId xmlns:a16="http://schemas.microsoft.com/office/drawing/2014/main" id="{CCF1954A-E1A5-B17D-ACEE-EEC5F31A396D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28" name="Triângulo isósceles 243">
              <a:extLst>
                <a:ext uri="{FF2B5EF4-FFF2-40B4-BE49-F238E27FC236}">
                  <a16:creationId xmlns:a16="http://schemas.microsoft.com/office/drawing/2014/main" id="{2D997F18-947D-BB65-DEC4-ADB736EFDA4F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8FFA7D-EBE9-D1AA-019A-69823F203FE5}"/>
              </a:ext>
            </a:extLst>
          </p:cNvPr>
          <p:cNvGrpSpPr/>
          <p:nvPr/>
        </p:nvGrpSpPr>
        <p:grpSpPr>
          <a:xfrm>
            <a:off x="7000120" y="3844736"/>
            <a:ext cx="388643" cy="200455"/>
            <a:chOff x="1111791" y="1745090"/>
            <a:chExt cx="388643" cy="200455"/>
          </a:xfrm>
        </p:grpSpPr>
        <p:sp>
          <p:nvSpPr>
            <p:cNvPr id="30" name="矩形 115">
              <a:extLst>
                <a:ext uri="{FF2B5EF4-FFF2-40B4-BE49-F238E27FC236}">
                  <a16:creationId xmlns:a16="http://schemas.microsoft.com/office/drawing/2014/main" id="{3EF05E02-1097-A692-A63C-E6854C7E83B1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31" name="Triângulo isósceles 243">
              <a:extLst>
                <a:ext uri="{FF2B5EF4-FFF2-40B4-BE49-F238E27FC236}">
                  <a16:creationId xmlns:a16="http://schemas.microsoft.com/office/drawing/2014/main" id="{243CC3E1-B19D-DC20-76C3-08FA2D245F42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5EB7322-6AEE-4ED7-5FC0-AE3A8DB58758}"/>
              </a:ext>
            </a:extLst>
          </p:cNvPr>
          <p:cNvGrpSpPr/>
          <p:nvPr/>
        </p:nvGrpSpPr>
        <p:grpSpPr>
          <a:xfrm>
            <a:off x="4103590" y="5575945"/>
            <a:ext cx="388643" cy="200455"/>
            <a:chOff x="1111791" y="1745090"/>
            <a:chExt cx="388643" cy="200455"/>
          </a:xfrm>
        </p:grpSpPr>
        <p:sp>
          <p:nvSpPr>
            <p:cNvPr id="33" name="矩形 115">
              <a:extLst>
                <a:ext uri="{FF2B5EF4-FFF2-40B4-BE49-F238E27FC236}">
                  <a16:creationId xmlns:a16="http://schemas.microsoft.com/office/drawing/2014/main" id="{4F510B53-A1D9-C390-2B0E-EC0F5E9C60D3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34" name="Triângulo isósceles 243">
              <a:extLst>
                <a:ext uri="{FF2B5EF4-FFF2-40B4-BE49-F238E27FC236}">
                  <a16:creationId xmlns:a16="http://schemas.microsoft.com/office/drawing/2014/main" id="{0A608417-A04D-3E90-EF4C-19534894A340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0DF0EA-6751-ED0A-AA04-DADF495440A8}"/>
              </a:ext>
            </a:extLst>
          </p:cNvPr>
          <p:cNvGrpSpPr/>
          <p:nvPr/>
        </p:nvGrpSpPr>
        <p:grpSpPr>
          <a:xfrm>
            <a:off x="5058137" y="5575945"/>
            <a:ext cx="388643" cy="200455"/>
            <a:chOff x="1111791" y="1745090"/>
            <a:chExt cx="388643" cy="200455"/>
          </a:xfrm>
        </p:grpSpPr>
        <p:sp>
          <p:nvSpPr>
            <p:cNvPr id="36" name="矩形 115">
              <a:extLst>
                <a:ext uri="{FF2B5EF4-FFF2-40B4-BE49-F238E27FC236}">
                  <a16:creationId xmlns:a16="http://schemas.microsoft.com/office/drawing/2014/main" id="{8145221E-3EE6-42A8-4ADD-1D28DA8A11DB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38" name="Triângulo isósceles 243">
              <a:extLst>
                <a:ext uri="{FF2B5EF4-FFF2-40B4-BE49-F238E27FC236}">
                  <a16:creationId xmlns:a16="http://schemas.microsoft.com/office/drawing/2014/main" id="{6A418830-D7F3-33ED-9903-1F9EFE7790F9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4B5A13D-0A7F-54F8-EAD6-6CBF8A2EF902}"/>
              </a:ext>
            </a:extLst>
          </p:cNvPr>
          <p:cNvGrpSpPr/>
          <p:nvPr/>
        </p:nvGrpSpPr>
        <p:grpSpPr>
          <a:xfrm>
            <a:off x="6049517" y="5577828"/>
            <a:ext cx="388643" cy="200455"/>
            <a:chOff x="1111791" y="1745090"/>
            <a:chExt cx="388643" cy="200455"/>
          </a:xfrm>
        </p:grpSpPr>
        <p:sp>
          <p:nvSpPr>
            <p:cNvPr id="40" name="矩形 115">
              <a:extLst>
                <a:ext uri="{FF2B5EF4-FFF2-40B4-BE49-F238E27FC236}">
                  <a16:creationId xmlns:a16="http://schemas.microsoft.com/office/drawing/2014/main" id="{536E2280-3CB3-3BBA-938A-9386FAC64888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42" name="Triângulo isósceles 243">
              <a:extLst>
                <a:ext uri="{FF2B5EF4-FFF2-40B4-BE49-F238E27FC236}">
                  <a16:creationId xmlns:a16="http://schemas.microsoft.com/office/drawing/2014/main" id="{91E0C713-7C53-9435-F189-0C346D614868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A0F7595-5790-5D41-1E79-307E612E8D9B}"/>
              </a:ext>
            </a:extLst>
          </p:cNvPr>
          <p:cNvGrpSpPr/>
          <p:nvPr/>
        </p:nvGrpSpPr>
        <p:grpSpPr>
          <a:xfrm>
            <a:off x="7004064" y="5577828"/>
            <a:ext cx="388643" cy="200455"/>
            <a:chOff x="1111791" y="1745090"/>
            <a:chExt cx="388643" cy="200455"/>
          </a:xfrm>
        </p:grpSpPr>
        <p:sp>
          <p:nvSpPr>
            <p:cNvPr id="46" name="矩形 115">
              <a:extLst>
                <a:ext uri="{FF2B5EF4-FFF2-40B4-BE49-F238E27FC236}">
                  <a16:creationId xmlns:a16="http://schemas.microsoft.com/office/drawing/2014/main" id="{342B6483-1DDC-C297-3473-7C5CEE21848F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48" name="Triângulo isósceles 243">
              <a:extLst>
                <a:ext uri="{FF2B5EF4-FFF2-40B4-BE49-F238E27FC236}">
                  <a16:creationId xmlns:a16="http://schemas.microsoft.com/office/drawing/2014/main" id="{BAD38753-D8D7-F995-0E88-A342356BA7E9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32EA5B3-D0FA-48ED-F14C-7C8E54608740}"/>
              </a:ext>
            </a:extLst>
          </p:cNvPr>
          <p:cNvGrpSpPr/>
          <p:nvPr/>
        </p:nvGrpSpPr>
        <p:grpSpPr>
          <a:xfrm>
            <a:off x="4103364" y="4723434"/>
            <a:ext cx="388643" cy="200455"/>
            <a:chOff x="1111791" y="1745090"/>
            <a:chExt cx="388643" cy="200455"/>
          </a:xfrm>
        </p:grpSpPr>
        <p:sp>
          <p:nvSpPr>
            <p:cNvPr id="52" name="矩形 115">
              <a:extLst>
                <a:ext uri="{FF2B5EF4-FFF2-40B4-BE49-F238E27FC236}">
                  <a16:creationId xmlns:a16="http://schemas.microsoft.com/office/drawing/2014/main" id="{85CF442A-F9BA-ABAB-7AA3-847BEE6A1DF9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54" name="Triângulo isósceles 243">
              <a:extLst>
                <a:ext uri="{FF2B5EF4-FFF2-40B4-BE49-F238E27FC236}">
                  <a16:creationId xmlns:a16="http://schemas.microsoft.com/office/drawing/2014/main" id="{90776FAF-F7C4-71D3-DABF-266ECD739547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FFCE199-121A-94BC-5B79-A4EE7683B826}"/>
              </a:ext>
            </a:extLst>
          </p:cNvPr>
          <p:cNvGrpSpPr/>
          <p:nvPr/>
        </p:nvGrpSpPr>
        <p:grpSpPr>
          <a:xfrm>
            <a:off x="5057911" y="4723434"/>
            <a:ext cx="388643" cy="200455"/>
            <a:chOff x="1111791" y="1745090"/>
            <a:chExt cx="388643" cy="200455"/>
          </a:xfrm>
        </p:grpSpPr>
        <p:sp>
          <p:nvSpPr>
            <p:cNvPr id="59" name="矩形 115">
              <a:extLst>
                <a:ext uri="{FF2B5EF4-FFF2-40B4-BE49-F238E27FC236}">
                  <a16:creationId xmlns:a16="http://schemas.microsoft.com/office/drawing/2014/main" id="{3AB2DBB1-4C0C-DECC-3BA4-CBA41E4BC7E9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60" name="Triângulo isósceles 243">
              <a:extLst>
                <a:ext uri="{FF2B5EF4-FFF2-40B4-BE49-F238E27FC236}">
                  <a16:creationId xmlns:a16="http://schemas.microsoft.com/office/drawing/2014/main" id="{B9D48325-B0CD-E3B0-4181-8E8CA743FE43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9495115-FAF7-4875-9C02-A4A289B042E5}"/>
              </a:ext>
            </a:extLst>
          </p:cNvPr>
          <p:cNvGrpSpPr/>
          <p:nvPr/>
        </p:nvGrpSpPr>
        <p:grpSpPr>
          <a:xfrm>
            <a:off x="7003838" y="4725317"/>
            <a:ext cx="388643" cy="200455"/>
            <a:chOff x="1111791" y="1745090"/>
            <a:chExt cx="388643" cy="200455"/>
          </a:xfrm>
        </p:grpSpPr>
        <p:sp>
          <p:nvSpPr>
            <p:cNvPr id="70" name="矩形 115">
              <a:extLst>
                <a:ext uri="{FF2B5EF4-FFF2-40B4-BE49-F238E27FC236}">
                  <a16:creationId xmlns:a16="http://schemas.microsoft.com/office/drawing/2014/main" id="{75E5D08F-45C6-B6B6-1A27-733208B370F6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71" name="Triângulo isósceles 243">
              <a:extLst>
                <a:ext uri="{FF2B5EF4-FFF2-40B4-BE49-F238E27FC236}">
                  <a16:creationId xmlns:a16="http://schemas.microsoft.com/office/drawing/2014/main" id="{BBDBFB16-9233-F10C-0B25-DAF788E79B8A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ED03202D-B26E-C10C-01AA-0BEA62658C80}"/>
              </a:ext>
            </a:extLst>
          </p:cNvPr>
          <p:cNvGrpSpPr/>
          <p:nvPr/>
        </p:nvGrpSpPr>
        <p:grpSpPr>
          <a:xfrm>
            <a:off x="3719126" y="3046432"/>
            <a:ext cx="245166" cy="464726"/>
            <a:chOff x="1715822" y="3051901"/>
            <a:chExt cx="245166" cy="464726"/>
          </a:xfrm>
        </p:grpSpPr>
        <p:sp>
          <p:nvSpPr>
            <p:cNvPr id="106" name="矩形 115">
              <a:extLst>
                <a:ext uri="{FF2B5EF4-FFF2-40B4-BE49-F238E27FC236}">
                  <a16:creationId xmlns:a16="http://schemas.microsoft.com/office/drawing/2014/main" id="{64B154D9-B874-16DD-7D78-919D467255A7}"/>
                </a:ext>
              </a:extLst>
            </p:cNvPr>
            <p:cNvSpPr/>
            <p:nvPr/>
          </p:nvSpPr>
          <p:spPr>
            <a:xfrm>
              <a:off x="1715822" y="3051901"/>
              <a:ext cx="245166" cy="464726"/>
            </a:xfrm>
            <a:prstGeom prst="rect">
              <a:avLst/>
            </a:prstGeom>
            <a:solidFill>
              <a:srgbClr val="F8A683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I1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08" name="Triângulo isósceles 243">
              <a:extLst>
                <a:ext uri="{FF2B5EF4-FFF2-40B4-BE49-F238E27FC236}">
                  <a16:creationId xmlns:a16="http://schemas.microsoft.com/office/drawing/2014/main" id="{80F91EAA-95EE-9A27-670A-477536F79D89}"/>
                </a:ext>
              </a:extLst>
            </p:cNvPr>
            <p:cNvSpPr/>
            <p:nvPr/>
          </p:nvSpPr>
          <p:spPr>
            <a:xfrm rot="5400000" flipV="1">
              <a:off x="1857907" y="3410294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DF32194-01EF-45B7-7544-F8EA279C8AD2}"/>
              </a:ext>
            </a:extLst>
          </p:cNvPr>
          <p:cNvGrpSpPr/>
          <p:nvPr/>
        </p:nvGrpSpPr>
        <p:grpSpPr>
          <a:xfrm>
            <a:off x="3719126" y="3906270"/>
            <a:ext cx="245166" cy="464726"/>
            <a:chOff x="1715822" y="3051901"/>
            <a:chExt cx="245166" cy="464726"/>
          </a:xfrm>
        </p:grpSpPr>
        <p:sp>
          <p:nvSpPr>
            <p:cNvPr id="110" name="矩形 115">
              <a:extLst>
                <a:ext uri="{FF2B5EF4-FFF2-40B4-BE49-F238E27FC236}">
                  <a16:creationId xmlns:a16="http://schemas.microsoft.com/office/drawing/2014/main" id="{64B10218-59D5-0956-DC5B-63E8BEAF62A8}"/>
                </a:ext>
              </a:extLst>
            </p:cNvPr>
            <p:cNvSpPr/>
            <p:nvPr/>
          </p:nvSpPr>
          <p:spPr>
            <a:xfrm>
              <a:off x="1715822" y="3051901"/>
              <a:ext cx="245166" cy="464726"/>
            </a:xfrm>
            <a:prstGeom prst="rect">
              <a:avLst/>
            </a:prstGeom>
            <a:solidFill>
              <a:srgbClr val="F8A683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I1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1" name="Triângulo isósceles 243">
              <a:extLst>
                <a:ext uri="{FF2B5EF4-FFF2-40B4-BE49-F238E27FC236}">
                  <a16:creationId xmlns:a16="http://schemas.microsoft.com/office/drawing/2014/main" id="{F0C2E0AB-6C5E-4BF3-CECA-329C613F8AEC}"/>
                </a:ext>
              </a:extLst>
            </p:cNvPr>
            <p:cNvSpPr/>
            <p:nvPr/>
          </p:nvSpPr>
          <p:spPr>
            <a:xfrm rot="5400000" flipV="1">
              <a:off x="1857907" y="3410294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F500FDA-E93D-237E-5F34-E6D95D86733D}"/>
              </a:ext>
            </a:extLst>
          </p:cNvPr>
          <p:cNvGrpSpPr/>
          <p:nvPr/>
        </p:nvGrpSpPr>
        <p:grpSpPr>
          <a:xfrm>
            <a:off x="3719126" y="4796518"/>
            <a:ext cx="245166" cy="464726"/>
            <a:chOff x="1715822" y="3051901"/>
            <a:chExt cx="245166" cy="464726"/>
          </a:xfrm>
        </p:grpSpPr>
        <p:sp>
          <p:nvSpPr>
            <p:cNvPr id="113" name="矩形 115">
              <a:extLst>
                <a:ext uri="{FF2B5EF4-FFF2-40B4-BE49-F238E27FC236}">
                  <a16:creationId xmlns:a16="http://schemas.microsoft.com/office/drawing/2014/main" id="{95EDBC0C-B074-71C2-054D-065467FC9D0A}"/>
                </a:ext>
              </a:extLst>
            </p:cNvPr>
            <p:cNvSpPr/>
            <p:nvPr/>
          </p:nvSpPr>
          <p:spPr>
            <a:xfrm>
              <a:off x="1715822" y="3051901"/>
              <a:ext cx="245166" cy="464726"/>
            </a:xfrm>
            <a:prstGeom prst="rect">
              <a:avLst/>
            </a:prstGeom>
            <a:solidFill>
              <a:srgbClr val="F8A683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I1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4" name="Triângulo isósceles 243">
              <a:extLst>
                <a:ext uri="{FF2B5EF4-FFF2-40B4-BE49-F238E27FC236}">
                  <a16:creationId xmlns:a16="http://schemas.microsoft.com/office/drawing/2014/main" id="{CAABF366-4258-7759-1B15-0BC51D30935E}"/>
                </a:ext>
              </a:extLst>
            </p:cNvPr>
            <p:cNvSpPr/>
            <p:nvPr/>
          </p:nvSpPr>
          <p:spPr>
            <a:xfrm rot="5400000" flipV="1">
              <a:off x="1857907" y="3410294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3384BB8-53E9-A78F-1E91-1037F1007AB0}"/>
              </a:ext>
            </a:extLst>
          </p:cNvPr>
          <p:cNvGrpSpPr/>
          <p:nvPr/>
        </p:nvGrpSpPr>
        <p:grpSpPr>
          <a:xfrm>
            <a:off x="3719126" y="5671914"/>
            <a:ext cx="245166" cy="464726"/>
            <a:chOff x="1715822" y="3051901"/>
            <a:chExt cx="245166" cy="464726"/>
          </a:xfrm>
        </p:grpSpPr>
        <p:sp>
          <p:nvSpPr>
            <p:cNvPr id="117" name="矩形 115">
              <a:extLst>
                <a:ext uri="{FF2B5EF4-FFF2-40B4-BE49-F238E27FC236}">
                  <a16:creationId xmlns:a16="http://schemas.microsoft.com/office/drawing/2014/main" id="{DFE26F28-8AB7-7D94-120A-46A6B24CC767}"/>
                </a:ext>
              </a:extLst>
            </p:cNvPr>
            <p:cNvSpPr/>
            <p:nvPr/>
          </p:nvSpPr>
          <p:spPr>
            <a:xfrm>
              <a:off x="1715822" y="3051901"/>
              <a:ext cx="245166" cy="464726"/>
            </a:xfrm>
            <a:prstGeom prst="rect">
              <a:avLst/>
            </a:prstGeom>
            <a:solidFill>
              <a:srgbClr val="F8A683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I1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8" name="Triângulo isósceles 243">
              <a:extLst>
                <a:ext uri="{FF2B5EF4-FFF2-40B4-BE49-F238E27FC236}">
                  <a16:creationId xmlns:a16="http://schemas.microsoft.com/office/drawing/2014/main" id="{601D1D8C-41C1-4F3B-B7F7-6D268ADFEFFA}"/>
                </a:ext>
              </a:extLst>
            </p:cNvPr>
            <p:cNvSpPr/>
            <p:nvPr/>
          </p:nvSpPr>
          <p:spPr>
            <a:xfrm rot="5400000" flipV="1">
              <a:off x="1857907" y="3410294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175D0D-A3A9-C58F-3865-5F4C0D9B1E76}"/>
              </a:ext>
            </a:extLst>
          </p:cNvPr>
          <p:cNvGrpSpPr/>
          <p:nvPr/>
        </p:nvGrpSpPr>
        <p:grpSpPr>
          <a:xfrm>
            <a:off x="4488157" y="6358562"/>
            <a:ext cx="388643" cy="200455"/>
            <a:chOff x="2019739" y="6181815"/>
            <a:chExt cx="388643" cy="200455"/>
          </a:xfrm>
        </p:grpSpPr>
        <p:sp>
          <p:nvSpPr>
            <p:cNvPr id="2" name="矩形 117">
              <a:extLst>
                <a:ext uri="{FF2B5EF4-FFF2-40B4-BE49-F238E27FC236}">
                  <a16:creationId xmlns:a16="http://schemas.microsoft.com/office/drawing/2014/main" id="{F6D07F61-8E7B-340D-EA16-8548EE49BE0C}"/>
                </a:ext>
              </a:extLst>
            </p:cNvPr>
            <p:cNvSpPr/>
            <p:nvPr/>
          </p:nvSpPr>
          <p:spPr>
            <a:xfrm>
              <a:off x="2019739" y="6181815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7" name="Triângulo isósceles 3">
              <a:extLst>
                <a:ext uri="{FF2B5EF4-FFF2-40B4-BE49-F238E27FC236}">
                  <a16:creationId xmlns:a16="http://schemas.microsoft.com/office/drawing/2014/main" id="{BFDEB584-88AD-0200-CF4C-94B184AB997C}"/>
                </a:ext>
              </a:extLst>
            </p:cNvPr>
            <p:cNvSpPr/>
            <p:nvPr/>
          </p:nvSpPr>
          <p:spPr>
            <a:xfrm rot="5400000" flipV="1">
              <a:off x="2305266" y="6243927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C79979A-6117-A1FB-F587-7930DE3D650B}"/>
              </a:ext>
            </a:extLst>
          </p:cNvPr>
          <p:cNvCxnSpPr>
            <a:cxnSpLocks/>
            <a:endCxn id="87" idx="0"/>
          </p:cNvCxnSpPr>
          <p:nvPr/>
        </p:nvCxnSpPr>
        <p:spPr>
          <a:xfrm>
            <a:off x="5623547" y="3621582"/>
            <a:ext cx="3808" cy="27369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2FFDECE-389C-1DA3-49EF-1914B3B5D4F2}"/>
              </a:ext>
            </a:extLst>
          </p:cNvPr>
          <p:cNvGrpSpPr/>
          <p:nvPr/>
        </p:nvGrpSpPr>
        <p:grpSpPr>
          <a:xfrm>
            <a:off x="5433033" y="6358562"/>
            <a:ext cx="388643" cy="200455"/>
            <a:chOff x="2019739" y="6181815"/>
            <a:chExt cx="388643" cy="200455"/>
          </a:xfrm>
        </p:grpSpPr>
        <p:sp>
          <p:nvSpPr>
            <p:cNvPr id="87" name="矩形 117">
              <a:extLst>
                <a:ext uri="{FF2B5EF4-FFF2-40B4-BE49-F238E27FC236}">
                  <a16:creationId xmlns:a16="http://schemas.microsoft.com/office/drawing/2014/main" id="{24B367E0-2FA4-9118-112B-B56BB9F3B84F}"/>
                </a:ext>
              </a:extLst>
            </p:cNvPr>
            <p:cNvSpPr/>
            <p:nvPr/>
          </p:nvSpPr>
          <p:spPr>
            <a:xfrm>
              <a:off x="2019739" y="6181815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88" name="Triângulo isósceles 3">
              <a:extLst>
                <a:ext uri="{FF2B5EF4-FFF2-40B4-BE49-F238E27FC236}">
                  <a16:creationId xmlns:a16="http://schemas.microsoft.com/office/drawing/2014/main" id="{A9CD659E-1C80-7DE9-3B85-74209B6F54E1}"/>
                </a:ext>
              </a:extLst>
            </p:cNvPr>
            <p:cNvSpPr/>
            <p:nvPr/>
          </p:nvSpPr>
          <p:spPr>
            <a:xfrm rot="5400000" flipV="1">
              <a:off x="2305266" y="6243927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7BD6F46-8E54-3A49-3AF2-909FB616E20B}"/>
              </a:ext>
            </a:extLst>
          </p:cNvPr>
          <p:cNvCxnSpPr>
            <a:cxnSpLocks/>
            <a:endCxn id="94" idx="0"/>
          </p:cNvCxnSpPr>
          <p:nvPr/>
        </p:nvCxnSpPr>
        <p:spPr>
          <a:xfrm>
            <a:off x="6614773" y="3614148"/>
            <a:ext cx="3808" cy="2744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D00D4C1-7D4C-3281-5A7D-262D663852A9}"/>
              </a:ext>
            </a:extLst>
          </p:cNvPr>
          <p:cNvGrpSpPr/>
          <p:nvPr/>
        </p:nvGrpSpPr>
        <p:grpSpPr>
          <a:xfrm>
            <a:off x="6424259" y="6358562"/>
            <a:ext cx="388643" cy="200455"/>
            <a:chOff x="2019739" y="6181815"/>
            <a:chExt cx="388643" cy="200455"/>
          </a:xfrm>
        </p:grpSpPr>
        <p:sp>
          <p:nvSpPr>
            <p:cNvPr id="94" name="矩形 117">
              <a:extLst>
                <a:ext uri="{FF2B5EF4-FFF2-40B4-BE49-F238E27FC236}">
                  <a16:creationId xmlns:a16="http://schemas.microsoft.com/office/drawing/2014/main" id="{E48620AF-0E00-B34A-5D6A-77C14DE97348}"/>
                </a:ext>
              </a:extLst>
            </p:cNvPr>
            <p:cNvSpPr/>
            <p:nvPr/>
          </p:nvSpPr>
          <p:spPr>
            <a:xfrm>
              <a:off x="2019739" y="6181815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96" name="Triângulo isósceles 3">
              <a:extLst>
                <a:ext uri="{FF2B5EF4-FFF2-40B4-BE49-F238E27FC236}">
                  <a16:creationId xmlns:a16="http://schemas.microsoft.com/office/drawing/2014/main" id="{6E21EBA9-0D44-1D1A-048C-D70F789A1266}"/>
                </a:ext>
              </a:extLst>
            </p:cNvPr>
            <p:cNvSpPr/>
            <p:nvPr/>
          </p:nvSpPr>
          <p:spPr>
            <a:xfrm rot="5400000" flipV="1">
              <a:off x="2305266" y="6243927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C7E51D52-B153-DB94-4883-1DC19DF7F4EF}"/>
              </a:ext>
            </a:extLst>
          </p:cNvPr>
          <p:cNvCxnSpPr>
            <a:cxnSpLocks/>
            <a:endCxn id="101" idx="0"/>
          </p:cNvCxnSpPr>
          <p:nvPr/>
        </p:nvCxnSpPr>
        <p:spPr>
          <a:xfrm>
            <a:off x="7565009" y="3603617"/>
            <a:ext cx="3808" cy="27549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974BA42-2242-9070-B83C-7896300BB8C4}"/>
              </a:ext>
            </a:extLst>
          </p:cNvPr>
          <p:cNvGrpSpPr/>
          <p:nvPr/>
        </p:nvGrpSpPr>
        <p:grpSpPr>
          <a:xfrm>
            <a:off x="7374495" y="6358562"/>
            <a:ext cx="388643" cy="200455"/>
            <a:chOff x="2019739" y="6181815"/>
            <a:chExt cx="388643" cy="200455"/>
          </a:xfrm>
        </p:grpSpPr>
        <p:sp>
          <p:nvSpPr>
            <p:cNvPr id="101" name="矩形 117">
              <a:extLst>
                <a:ext uri="{FF2B5EF4-FFF2-40B4-BE49-F238E27FC236}">
                  <a16:creationId xmlns:a16="http://schemas.microsoft.com/office/drawing/2014/main" id="{4E2905EE-9269-A669-B22F-1CAD1ACFB25E}"/>
                </a:ext>
              </a:extLst>
            </p:cNvPr>
            <p:cNvSpPr/>
            <p:nvPr/>
          </p:nvSpPr>
          <p:spPr>
            <a:xfrm>
              <a:off x="2019739" y="6181815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9" name="Triângulo isósceles 3">
              <a:extLst>
                <a:ext uri="{FF2B5EF4-FFF2-40B4-BE49-F238E27FC236}">
                  <a16:creationId xmlns:a16="http://schemas.microsoft.com/office/drawing/2014/main" id="{CD8443D2-8C80-D8CA-8879-CF1F763F6F47}"/>
                </a:ext>
              </a:extLst>
            </p:cNvPr>
            <p:cNvSpPr/>
            <p:nvPr/>
          </p:nvSpPr>
          <p:spPr>
            <a:xfrm rot="5400000" flipV="1">
              <a:off x="2305266" y="6243927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5" name="矩形 115">
            <a:extLst>
              <a:ext uri="{FF2B5EF4-FFF2-40B4-BE49-F238E27FC236}">
                <a16:creationId xmlns:a16="http://schemas.microsoft.com/office/drawing/2014/main" id="{F89F23C2-6D55-4F28-6854-EBC217737A74}"/>
              </a:ext>
            </a:extLst>
          </p:cNvPr>
          <p:cNvSpPr/>
          <p:nvPr/>
        </p:nvSpPr>
        <p:spPr>
          <a:xfrm>
            <a:off x="4039982" y="2138618"/>
            <a:ext cx="3760215" cy="284565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ea typeface="等线"/>
              </a:rPr>
              <a:t>I2</a:t>
            </a:r>
            <a:endParaRPr lang="zh-CN" altLang="en-US" dirty="0">
              <a:ea typeface="等线"/>
            </a:endParaRPr>
          </a:p>
        </p:txBody>
      </p:sp>
      <p:cxnSp>
        <p:nvCxnSpPr>
          <p:cNvPr id="132" name="Connector: Elbow 131">
            <a:extLst>
              <a:ext uri="{FF2B5EF4-FFF2-40B4-BE49-F238E27FC236}">
                <a16:creationId xmlns:a16="http://schemas.microsoft.com/office/drawing/2014/main" id="{490D8660-B3EF-127F-1A66-642ACDC8F3C1}"/>
              </a:ext>
            </a:extLst>
          </p:cNvPr>
          <p:cNvCxnSpPr>
            <a:stCxn id="75" idx="2"/>
            <a:endCxn id="4" idx="0"/>
          </p:cNvCxnSpPr>
          <p:nvPr/>
        </p:nvCxnSpPr>
        <p:spPr>
          <a:xfrm rot="5400000">
            <a:off x="4841798" y="1875353"/>
            <a:ext cx="530462" cy="1626122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3" name="Connector: Elbow 132">
            <a:extLst>
              <a:ext uri="{FF2B5EF4-FFF2-40B4-BE49-F238E27FC236}">
                <a16:creationId xmlns:a16="http://schemas.microsoft.com/office/drawing/2014/main" id="{9865A379-EA47-8459-DB1C-F7ABDC7ABB39}"/>
              </a:ext>
            </a:extLst>
          </p:cNvPr>
          <p:cNvCxnSpPr>
            <a:cxnSpLocks/>
            <a:stCxn id="75" idx="2"/>
            <a:endCxn id="10" idx="0"/>
          </p:cNvCxnSpPr>
          <p:nvPr/>
        </p:nvCxnSpPr>
        <p:spPr>
          <a:xfrm rot="5400000">
            <a:off x="5319072" y="2352627"/>
            <a:ext cx="530462" cy="671575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6" name="Connector: Elbow 135">
            <a:extLst>
              <a:ext uri="{FF2B5EF4-FFF2-40B4-BE49-F238E27FC236}">
                <a16:creationId xmlns:a16="http://schemas.microsoft.com/office/drawing/2014/main" id="{BA6F7DA6-1602-1C31-0222-0E979569EE1F}"/>
              </a:ext>
            </a:extLst>
          </p:cNvPr>
          <p:cNvCxnSpPr>
            <a:cxnSpLocks/>
            <a:stCxn id="75" idx="2"/>
            <a:endCxn id="15" idx="0"/>
          </p:cNvCxnSpPr>
          <p:nvPr/>
        </p:nvCxnSpPr>
        <p:spPr>
          <a:xfrm rot="16200000" flipH="1">
            <a:off x="5813820" y="2529452"/>
            <a:ext cx="532345" cy="319805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9" name="Connector: Elbow 138">
            <a:extLst>
              <a:ext uri="{FF2B5EF4-FFF2-40B4-BE49-F238E27FC236}">
                <a16:creationId xmlns:a16="http://schemas.microsoft.com/office/drawing/2014/main" id="{912CD36D-81FB-E83D-5F33-28DB728814DA}"/>
              </a:ext>
            </a:extLst>
          </p:cNvPr>
          <p:cNvCxnSpPr>
            <a:cxnSpLocks/>
            <a:stCxn id="75" idx="2"/>
            <a:endCxn id="18" idx="0"/>
          </p:cNvCxnSpPr>
          <p:nvPr/>
        </p:nvCxnSpPr>
        <p:spPr>
          <a:xfrm rot="16200000" flipH="1">
            <a:off x="6291094" y="2052179"/>
            <a:ext cx="532345" cy="1274352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矩形 84">
            <a:extLst>
              <a:ext uri="{FF2B5EF4-FFF2-40B4-BE49-F238E27FC236}">
                <a16:creationId xmlns:a16="http://schemas.microsoft.com/office/drawing/2014/main" id="{20236C0F-5006-C5B1-AF2C-75E58E22AB13}"/>
              </a:ext>
            </a:extLst>
          </p:cNvPr>
          <p:cNvSpPr/>
          <p:nvPr/>
        </p:nvSpPr>
        <p:spPr>
          <a:xfrm>
            <a:off x="2991876" y="2903131"/>
            <a:ext cx="462804" cy="3386097"/>
          </a:xfrm>
          <a:prstGeom prst="rect">
            <a:avLst/>
          </a:prstGeom>
          <a:gradFill flip="none" rotWithShape="1">
            <a:gsLst>
              <a:gs pos="49576">
                <a:srgbClr val="EDA88E"/>
              </a:gs>
              <a:gs pos="57000">
                <a:srgbClr val="F8A683"/>
              </a:gs>
              <a:gs pos="25000">
                <a:srgbClr val="96BBE4"/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8500">
                  <a:srgbClr val="ABC0E4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dirty="0">
                <a:ea typeface="等线"/>
              </a:rPr>
              <a:t>I1/O</a:t>
            </a:r>
            <a:endParaRPr lang="en-US" altLang="zh-CN" dirty="0">
              <a:ea typeface="等线"/>
              <a:cs typeface="Calibri"/>
            </a:endParaRPr>
          </a:p>
        </p:txBody>
      </p:sp>
      <p:cxnSp>
        <p:nvCxnSpPr>
          <p:cNvPr id="120" name="Connector: Elbow 119">
            <a:extLst>
              <a:ext uri="{FF2B5EF4-FFF2-40B4-BE49-F238E27FC236}">
                <a16:creationId xmlns:a16="http://schemas.microsoft.com/office/drawing/2014/main" id="{E0677E30-4E93-3B38-33B7-B0B7CDD5998F}"/>
              </a:ext>
            </a:extLst>
          </p:cNvPr>
          <p:cNvCxnSpPr>
            <a:stCxn id="2" idx="2"/>
            <a:endCxn id="3" idx="2"/>
          </p:cNvCxnSpPr>
          <p:nvPr/>
        </p:nvCxnSpPr>
        <p:spPr>
          <a:xfrm rot="5400000" flipH="1">
            <a:off x="3817984" y="5694523"/>
            <a:ext cx="269789" cy="1459201"/>
          </a:xfrm>
          <a:prstGeom prst="bentConnector3">
            <a:avLst>
              <a:gd name="adj1" fmla="val -84733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F6504B51-0E68-88E4-4C50-F43DC3E74DBB}"/>
              </a:ext>
            </a:extLst>
          </p:cNvPr>
          <p:cNvCxnSpPr>
            <a:cxnSpLocks/>
            <a:stCxn id="87" idx="2"/>
            <a:endCxn id="3" idx="2"/>
          </p:cNvCxnSpPr>
          <p:nvPr/>
        </p:nvCxnSpPr>
        <p:spPr>
          <a:xfrm rot="5400000" flipH="1">
            <a:off x="4290422" y="5222085"/>
            <a:ext cx="269789" cy="2404077"/>
          </a:xfrm>
          <a:prstGeom prst="bentConnector3">
            <a:avLst>
              <a:gd name="adj1" fmla="val -84733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or: Elbow 123">
            <a:extLst>
              <a:ext uri="{FF2B5EF4-FFF2-40B4-BE49-F238E27FC236}">
                <a16:creationId xmlns:a16="http://schemas.microsoft.com/office/drawing/2014/main" id="{305A75E6-4EA4-1B54-9E3C-1E674EEF2862}"/>
              </a:ext>
            </a:extLst>
          </p:cNvPr>
          <p:cNvCxnSpPr>
            <a:cxnSpLocks/>
            <a:stCxn id="94" idx="2"/>
            <a:endCxn id="3" idx="2"/>
          </p:cNvCxnSpPr>
          <p:nvPr/>
        </p:nvCxnSpPr>
        <p:spPr>
          <a:xfrm rot="5400000" flipH="1">
            <a:off x="4786035" y="4726472"/>
            <a:ext cx="269789" cy="3395303"/>
          </a:xfrm>
          <a:prstGeom prst="bentConnector3">
            <a:avLst>
              <a:gd name="adj1" fmla="val -84733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or: Elbow 127">
            <a:extLst>
              <a:ext uri="{FF2B5EF4-FFF2-40B4-BE49-F238E27FC236}">
                <a16:creationId xmlns:a16="http://schemas.microsoft.com/office/drawing/2014/main" id="{12F8ADA0-76BD-46AC-69AC-ED925623AD3B}"/>
              </a:ext>
            </a:extLst>
          </p:cNvPr>
          <p:cNvCxnSpPr>
            <a:cxnSpLocks/>
            <a:stCxn id="101" idx="2"/>
            <a:endCxn id="3" idx="2"/>
          </p:cNvCxnSpPr>
          <p:nvPr/>
        </p:nvCxnSpPr>
        <p:spPr>
          <a:xfrm rot="5400000" flipH="1">
            <a:off x="5261153" y="4251354"/>
            <a:ext cx="269789" cy="4345539"/>
          </a:xfrm>
          <a:prstGeom prst="bentConnector3">
            <a:avLst>
              <a:gd name="adj1" fmla="val -84733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F239F22B-1402-E901-7FE9-85D9641EE48C}"/>
              </a:ext>
            </a:extLst>
          </p:cNvPr>
          <p:cNvCxnSpPr>
            <a:endCxn id="106" idx="1"/>
          </p:cNvCxnSpPr>
          <p:nvPr/>
        </p:nvCxnSpPr>
        <p:spPr>
          <a:xfrm>
            <a:off x="3454680" y="3278795"/>
            <a:ext cx="264446" cy="0"/>
          </a:xfrm>
          <a:prstGeom prst="straightConnector1">
            <a:avLst/>
          </a:prstGeom>
          <a:ln w="12700">
            <a:solidFill>
              <a:srgbClr val="F8A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DE5D845D-C87A-14B7-0AC1-BBED6347FEBE}"/>
              </a:ext>
            </a:extLst>
          </p:cNvPr>
          <p:cNvCxnSpPr/>
          <p:nvPr/>
        </p:nvCxnSpPr>
        <p:spPr>
          <a:xfrm>
            <a:off x="3454680" y="4153917"/>
            <a:ext cx="264446" cy="0"/>
          </a:xfrm>
          <a:prstGeom prst="straightConnector1">
            <a:avLst/>
          </a:prstGeom>
          <a:ln w="12700">
            <a:solidFill>
              <a:srgbClr val="F8A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1B6E62CF-8795-5FB6-5C7F-4A6434E4A0ED}"/>
              </a:ext>
            </a:extLst>
          </p:cNvPr>
          <p:cNvCxnSpPr/>
          <p:nvPr/>
        </p:nvCxnSpPr>
        <p:spPr>
          <a:xfrm>
            <a:off x="3454680" y="5019136"/>
            <a:ext cx="264446" cy="0"/>
          </a:xfrm>
          <a:prstGeom prst="straightConnector1">
            <a:avLst/>
          </a:prstGeom>
          <a:ln w="12700">
            <a:solidFill>
              <a:srgbClr val="F8A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4EE91B06-6635-B595-AB8B-8D97AEFB3BAD}"/>
              </a:ext>
            </a:extLst>
          </p:cNvPr>
          <p:cNvCxnSpPr/>
          <p:nvPr/>
        </p:nvCxnSpPr>
        <p:spPr>
          <a:xfrm>
            <a:off x="3454680" y="5917073"/>
            <a:ext cx="264446" cy="0"/>
          </a:xfrm>
          <a:prstGeom prst="straightConnector1">
            <a:avLst/>
          </a:prstGeom>
          <a:ln w="12700">
            <a:solidFill>
              <a:srgbClr val="F8A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115">
            <a:extLst>
              <a:ext uri="{FF2B5EF4-FFF2-40B4-BE49-F238E27FC236}">
                <a16:creationId xmlns:a16="http://schemas.microsoft.com/office/drawing/2014/main" id="{F6FAE846-38D3-E8E5-E21C-9ADED9F75DEB}"/>
              </a:ext>
            </a:extLst>
          </p:cNvPr>
          <p:cNvSpPr/>
          <p:nvPr/>
        </p:nvSpPr>
        <p:spPr>
          <a:xfrm>
            <a:off x="4041323" y="1644112"/>
            <a:ext cx="3753062" cy="284565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ea typeface="等线"/>
              </a:rPr>
              <a:t>I2</a:t>
            </a:r>
            <a:endParaRPr lang="zh-CN" altLang="en-US" dirty="0">
              <a:ea typeface="等线"/>
            </a:endParaRPr>
          </a:p>
        </p:txBody>
      </p: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7723E571-1599-232D-BA71-13ED6C72534D}"/>
              </a:ext>
            </a:extLst>
          </p:cNvPr>
          <p:cNvCxnSpPr>
            <a:cxnSpLocks/>
            <a:stCxn id="63" idx="2"/>
            <a:endCxn id="75" idx="0"/>
          </p:cNvCxnSpPr>
          <p:nvPr/>
        </p:nvCxnSpPr>
        <p:spPr>
          <a:xfrm>
            <a:off x="5917854" y="1928677"/>
            <a:ext cx="2236" cy="20994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7" name="文本框 6">
            <a:extLst>
              <a:ext uri="{FF2B5EF4-FFF2-40B4-BE49-F238E27FC236}">
                <a16:creationId xmlns:a16="http://schemas.microsoft.com/office/drawing/2014/main" id="{31185A49-F5B8-145D-4791-015E21C0AD65}"/>
              </a:ext>
            </a:extLst>
          </p:cNvPr>
          <p:cNvSpPr txBox="1"/>
          <p:nvPr/>
        </p:nvSpPr>
        <p:spPr>
          <a:xfrm>
            <a:off x="9069762" y="1644112"/>
            <a:ext cx="31295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multiplier_array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rf_1B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rf_1B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rf_4B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l1_w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l1_io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l2_w</a:t>
            </a:r>
          </a:p>
        </p:txBody>
      </p:sp>
    </p:spTree>
    <p:extLst>
      <p:ext uri="{BB962C8B-B14F-4D97-AF65-F5344CB8AC3E}">
        <p14:creationId xmlns:p14="http://schemas.microsoft.com/office/powerpoint/2010/main" val="30006739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818F77D7-FBD8-8BCB-FB3E-526373A15D35}"/>
              </a:ext>
            </a:extLst>
          </p:cNvPr>
          <p:cNvCxnSpPr>
            <a:cxnSpLocks/>
          </p:cNvCxnSpPr>
          <p:nvPr/>
        </p:nvCxnSpPr>
        <p:spPr>
          <a:xfrm>
            <a:off x="5248288" y="3154100"/>
            <a:ext cx="3944" cy="2421845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37CA2487-007F-A6FD-7036-9FAEA0652B35}"/>
              </a:ext>
            </a:extLst>
          </p:cNvPr>
          <p:cNvCxnSpPr>
            <a:cxnSpLocks/>
          </p:cNvCxnSpPr>
          <p:nvPr/>
        </p:nvCxnSpPr>
        <p:spPr>
          <a:xfrm>
            <a:off x="6239668" y="3155983"/>
            <a:ext cx="3944" cy="2421845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29748FAB-AEE2-F6C2-BFC5-600C7A425C6D}"/>
              </a:ext>
            </a:extLst>
          </p:cNvPr>
          <p:cNvCxnSpPr>
            <a:cxnSpLocks/>
          </p:cNvCxnSpPr>
          <p:nvPr/>
        </p:nvCxnSpPr>
        <p:spPr>
          <a:xfrm>
            <a:off x="7194215" y="3155983"/>
            <a:ext cx="3944" cy="2421845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091E0D81-C495-A59C-B855-909072859674}"/>
              </a:ext>
            </a:extLst>
          </p:cNvPr>
          <p:cNvCxnSpPr>
            <a:stCxn id="4" idx="2"/>
            <a:endCxn id="33" idx="0"/>
          </p:cNvCxnSpPr>
          <p:nvPr/>
        </p:nvCxnSpPr>
        <p:spPr>
          <a:xfrm>
            <a:off x="4293968" y="3154100"/>
            <a:ext cx="3944" cy="2421845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34F9812-FF08-F238-1F6B-F67C4764E2F3}"/>
              </a:ext>
            </a:extLst>
          </p:cNvPr>
          <p:cNvCxnSpPr>
            <a:cxnSpLocks/>
            <a:stCxn id="97" idx="2"/>
            <a:endCxn id="2" idx="0"/>
          </p:cNvCxnSpPr>
          <p:nvPr/>
        </p:nvCxnSpPr>
        <p:spPr>
          <a:xfrm flipH="1">
            <a:off x="4682479" y="3628079"/>
            <a:ext cx="6794" cy="27304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D28192E-8A94-7800-A586-A219A24B6BFB}"/>
              </a:ext>
            </a:extLst>
          </p:cNvPr>
          <p:cNvCxnSpPr>
            <a:cxnSpLocks/>
            <a:stCxn id="110" idx="3"/>
            <a:endCxn id="83" idx="1"/>
          </p:cNvCxnSpPr>
          <p:nvPr/>
        </p:nvCxnSpPr>
        <p:spPr>
          <a:xfrm>
            <a:off x="3964292" y="4138633"/>
            <a:ext cx="3479348" cy="0"/>
          </a:xfrm>
          <a:prstGeom prst="line">
            <a:avLst/>
          </a:prstGeom>
          <a:ln w="12700">
            <a:solidFill>
              <a:srgbClr val="F8A68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6E1B684A-7BFE-D7DA-ED32-F39358E91C18}"/>
              </a:ext>
            </a:extLst>
          </p:cNvPr>
          <p:cNvCxnSpPr>
            <a:cxnSpLocks/>
            <a:stCxn id="117" idx="3"/>
          </p:cNvCxnSpPr>
          <p:nvPr/>
        </p:nvCxnSpPr>
        <p:spPr>
          <a:xfrm>
            <a:off x="3964292" y="5904277"/>
            <a:ext cx="3491101" cy="0"/>
          </a:xfrm>
          <a:prstGeom prst="line">
            <a:avLst/>
          </a:prstGeom>
          <a:ln w="12700">
            <a:solidFill>
              <a:srgbClr val="F8A68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99B9D9F-0E76-9BB3-3FE8-6DA34AEE3D6F}"/>
              </a:ext>
            </a:extLst>
          </p:cNvPr>
          <p:cNvCxnSpPr>
            <a:cxnSpLocks/>
            <a:stCxn id="113" idx="3"/>
            <a:endCxn id="64" idx="1"/>
          </p:cNvCxnSpPr>
          <p:nvPr/>
        </p:nvCxnSpPr>
        <p:spPr>
          <a:xfrm flipV="1">
            <a:off x="3964292" y="5019136"/>
            <a:ext cx="3479348" cy="0"/>
          </a:xfrm>
          <a:prstGeom prst="line">
            <a:avLst/>
          </a:prstGeom>
          <a:ln w="12700">
            <a:solidFill>
              <a:srgbClr val="F8A68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FDA7BB0-B7EB-0EDF-F15D-58C7B201F84E}"/>
              </a:ext>
            </a:extLst>
          </p:cNvPr>
          <p:cNvCxnSpPr>
            <a:cxnSpLocks/>
            <a:stCxn id="106" idx="3"/>
            <a:endCxn id="102" idx="1"/>
          </p:cNvCxnSpPr>
          <p:nvPr/>
        </p:nvCxnSpPr>
        <p:spPr>
          <a:xfrm>
            <a:off x="3964292" y="3278795"/>
            <a:ext cx="3479351" cy="0"/>
          </a:xfrm>
          <a:prstGeom prst="line">
            <a:avLst/>
          </a:prstGeom>
          <a:ln w="12700">
            <a:solidFill>
              <a:srgbClr val="F8A68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3: c_k.py</a:t>
            </a:r>
          </a:p>
        </p:txBody>
      </p:sp>
      <p:cxnSp>
        <p:nvCxnSpPr>
          <p:cNvPr id="14" name="Conector de Seta Reta 159">
            <a:extLst>
              <a:ext uri="{FF2B5EF4-FFF2-40B4-BE49-F238E27FC236}">
                <a16:creationId xmlns:a16="http://schemas.microsoft.com/office/drawing/2014/main" id="{00C37562-8D8E-35B7-2FCB-4FFD3A423BFF}"/>
              </a:ext>
            </a:extLst>
          </p:cNvPr>
          <p:cNvCxnSpPr/>
          <p:nvPr/>
        </p:nvCxnSpPr>
        <p:spPr>
          <a:xfrm flipH="1">
            <a:off x="7936673" y="2924408"/>
            <a:ext cx="8936" cy="3379735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CaixaDeTexto 50">
            <a:extLst>
              <a:ext uri="{FF2B5EF4-FFF2-40B4-BE49-F238E27FC236}">
                <a16:creationId xmlns:a16="http://schemas.microsoft.com/office/drawing/2014/main" id="{A39D43A6-813A-15FF-959A-85AA9589EA53}"/>
              </a:ext>
            </a:extLst>
          </p:cNvPr>
          <p:cNvSpPr txBox="1"/>
          <p:nvPr/>
        </p:nvSpPr>
        <p:spPr>
          <a:xfrm rot="2340000">
            <a:off x="6163994" y="4592871"/>
            <a:ext cx="681726" cy="707886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40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...</a:t>
            </a:r>
          </a:p>
        </p:txBody>
      </p:sp>
      <p:sp>
        <p:nvSpPr>
          <p:cNvPr id="41" name="矩形 74">
            <a:extLst>
              <a:ext uri="{FF2B5EF4-FFF2-40B4-BE49-F238E27FC236}">
                <a16:creationId xmlns:a16="http://schemas.microsoft.com/office/drawing/2014/main" id="{07E7BB9B-E65A-8BFF-9D05-DFB0DDB18C47}"/>
              </a:ext>
            </a:extLst>
          </p:cNvPr>
          <p:cNvSpPr/>
          <p:nvPr/>
        </p:nvSpPr>
        <p:spPr>
          <a:xfrm>
            <a:off x="4041324" y="4639155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43" name="矩形 118">
            <a:extLst>
              <a:ext uri="{FF2B5EF4-FFF2-40B4-BE49-F238E27FC236}">
                <a16:creationId xmlns:a16="http://schemas.microsoft.com/office/drawing/2014/main" id="{9851F487-5C13-79C2-6875-A1CA408B36F7}"/>
              </a:ext>
            </a:extLst>
          </p:cNvPr>
          <p:cNvSpPr/>
          <p:nvPr/>
        </p:nvSpPr>
        <p:spPr>
          <a:xfrm>
            <a:off x="4552178" y="467436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45" name="矩形 74">
            <a:extLst>
              <a:ext uri="{FF2B5EF4-FFF2-40B4-BE49-F238E27FC236}">
                <a16:creationId xmlns:a16="http://schemas.microsoft.com/office/drawing/2014/main" id="{9636124B-0633-DC80-1BEB-A5EE206346F7}"/>
              </a:ext>
            </a:extLst>
          </p:cNvPr>
          <p:cNvSpPr/>
          <p:nvPr/>
        </p:nvSpPr>
        <p:spPr>
          <a:xfrm>
            <a:off x="4993391" y="4638253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47" name="矩形 118">
            <a:extLst>
              <a:ext uri="{FF2B5EF4-FFF2-40B4-BE49-F238E27FC236}">
                <a16:creationId xmlns:a16="http://schemas.microsoft.com/office/drawing/2014/main" id="{6E92CAE1-DDBC-DBE8-00F4-AAEE049BF78C}"/>
              </a:ext>
            </a:extLst>
          </p:cNvPr>
          <p:cNvSpPr/>
          <p:nvPr/>
        </p:nvSpPr>
        <p:spPr>
          <a:xfrm>
            <a:off x="5504244" y="4673462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49" name="矩形 74">
            <a:extLst>
              <a:ext uri="{FF2B5EF4-FFF2-40B4-BE49-F238E27FC236}">
                <a16:creationId xmlns:a16="http://schemas.microsoft.com/office/drawing/2014/main" id="{59634FCB-2B29-6361-16B7-DDC2F4A3B35D}"/>
              </a:ext>
            </a:extLst>
          </p:cNvPr>
          <p:cNvSpPr/>
          <p:nvPr/>
        </p:nvSpPr>
        <p:spPr>
          <a:xfrm>
            <a:off x="4041323" y="5507973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51" name="矩形 118">
            <a:extLst>
              <a:ext uri="{FF2B5EF4-FFF2-40B4-BE49-F238E27FC236}">
                <a16:creationId xmlns:a16="http://schemas.microsoft.com/office/drawing/2014/main" id="{46BB7CB1-8724-0B03-CC2C-35609B478B25}"/>
              </a:ext>
            </a:extLst>
          </p:cNvPr>
          <p:cNvSpPr/>
          <p:nvPr/>
        </p:nvSpPr>
        <p:spPr>
          <a:xfrm>
            <a:off x="4552178" y="5543182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53" name="矩形 74">
            <a:extLst>
              <a:ext uri="{FF2B5EF4-FFF2-40B4-BE49-F238E27FC236}">
                <a16:creationId xmlns:a16="http://schemas.microsoft.com/office/drawing/2014/main" id="{0FBAEC9F-C132-20E2-21D7-0F1D90CF1BC3}"/>
              </a:ext>
            </a:extLst>
          </p:cNvPr>
          <p:cNvSpPr/>
          <p:nvPr/>
        </p:nvSpPr>
        <p:spPr>
          <a:xfrm>
            <a:off x="4993390" y="5507972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55" name="矩形 118">
            <a:extLst>
              <a:ext uri="{FF2B5EF4-FFF2-40B4-BE49-F238E27FC236}">
                <a16:creationId xmlns:a16="http://schemas.microsoft.com/office/drawing/2014/main" id="{664DBF51-113C-CA0C-3779-7ACF872D514E}"/>
              </a:ext>
            </a:extLst>
          </p:cNvPr>
          <p:cNvSpPr/>
          <p:nvPr/>
        </p:nvSpPr>
        <p:spPr>
          <a:xfrm>
            <a:off x="5504244" y="5543181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57" name="CaixaDeTexto 49">
            <a:extLst>
              <a:ext uri="{FF2B5EF4-FFF2-40B4-BE49-F238E27FC236}">
                <a16:creationId xmlns:a16="http://schemas.microsoft.com/office/drawing/2014/main" id="{A03C2554-FEFA-5C05-4A6A-9865316CFFDD}"/>
              </a:ext>
            </a:extLst>
          </p:cNvPr>
          <p:cNvSpPr txBox="1"/>
          <p:nvPr/>
        </p:nvSpPr>
        <p:spPr>
          <a:xfrm>
            <a:off x="5994218" y="4902164"/>
            <a:ext cx="999081" cy="548243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40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.....</a:t>
            </a:r>
          </a:p>
        </p:txBody>
      </p:sp>
      <p:sp>
        <p:nvSpPr>
          <p:cNvPr id="58" name="矩形 74">
            <a:extLst>
              <a:ext uri="{FF2B5EF4-FFF2-40B4-BE49-F238E27FC236}">
                <a16:creationId xmlns:a16="http://schemas.microsoft.com/office/drawing/2014/main" id="{E94B7B9B-6D94-5D27-EBF3-C6A78F806E31}"/>
              </a:ext>
            </a:extLst>
          </p:cNvPr>
          <p:cNvSpPr/>
          <p:nvPr/>
        </p:nvSpPr>
        <p:spPr>
          <a:xfrm>
            <a:off x="6932787" y="4641389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61" name="矩形 74">
            <a:extLst>
              <a:ext uri="{FF2B5EF4-FFF2-40B4-BE49-F238E27FC236}">
                <a16:creationId xmlns:a16="http://schemas.microsoft.com/office/drawing/2014/main" id="{78A9D080-01ED-4142-1F6D-20D0AE69898E}"/>
              </a:ext>
            </a:extLst>
          </p:cNvPr>
          <p:cNvSpPr/>
          <p:nvPr/>
        </p:nvSpPr>
        <p:spPr>
          <a:xfrm>
            <a:off x="6944541" y="5519657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64" name="矩形 118">
            <a:extLst>
              <a:ext uri="{FF2B5EF4-FFF2-40B4-BE49-F238E27FC236}">
                <a16:creationId xmlns:a16="http://schemas.microsoft.com/office/drawing/2014/main" id="{3894630A-39F1-89F4-6B38-7A18D9D00768}"/>
              </a:ext>
            </a:extLst>
          </p:cNvPr>
          <p:cNvSpPr/>
          <p:nvPr/>
        </p:nvSpPr>
        <p:spPr>
          <a:xfrm>
            <a:off x="7443640" y="4676598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65" name="矩形 118">
            <a:extLst>
              <a:ext uri="{FF2B5EF4-FFF2-40B4-BE49-F238E27FC236}">
                <a16:creationId xmlns:a16="http://schemas.microsoft.com/office/drawing/2014/main" id="{107EE554-2C83-AAAA-6280-94B142D52AD5}"/>
              </a:ext>
            </a:extLst>
          </p:cNvPr>
          <p:cNvSpPr/>
          <p:nvPr/>
        </p:nvSpPr>
        <p:spPr>
          <a:xfrm>
            <a:off x="7455393" y="5554866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67" name="矩形 74">
            <a:extLst>
              <a:ext uri="{FF2B5EF4-FFF2-40B4-BE49-F238E27FC236}">
                <a16:creationId xmlns:a16="http://schemas.microsoft.com/office/drawing/2014/main" id="{1638EAA3-AA29-4EAE-2C2D-0D4A40C8FE3F}"/>
              </a:ext>
            </a:extLst>
          </p:cNvPr>
          <p:cNvSpPr/>
          <p:nvPr/>
        </p:nvSpPr>
        <p:spPr>
          <a:xfrm>
            <a:off x="5982533" y="5513814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69" name="矩形 118">
            <a:extLst>
              <a:ext uri="{FF2B5EF4-FFF2-40B4-BE49-F238E27FC236}">
                <a16:creationId xmlns:a16="http://schemas.microsoft.com/office/drawing/2014/main" id="{265E4B45-C2D8-5CF3-1450-B091496FD563}"/>
              </a:ext>
            </a:extLst>
          </p:cNvPr>
          <p:cNvSpPr/>
          <p:nvPr/>
        </p:nvSpPr>
        <p:spPr>
          <a:xfrm>
            <a:off x="6493386" y="5549023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72" name="矩形 74">
            <a:extLst>
              <a:ext uri="{FF2B5EF4-FFF2-40B4-BE49-F238E27FC236}">
                <a16:creationId xmlns:a16="http://schemas.microsoft.com/office/drawing/2014/main" id="{D80AC821-6DC4-62EE-97BC-73C614FDD58D}"/>
              </a:ext>
            </a:extLst>
          </p:cNvPr>
          <p:cNvSpPr/>
          <p:nvPr/>
        </p:nvSpPr>
        <p:spPr>
          <a:xfrm>
            <a:off x="4041324" y="3760888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74" name="矩形 118">
            <a:extLst>
              <a:ext uri="{FF2B5EF4-FFF2-40B4-BE49-F238E27FC236}">
                <a16:creationId xmlns:a16="http://schemas.microsoft.com/office/drawing/2014/main" id="{9264EAB4-8A18-CA5F-6C25-C09860AECB7B}"/>
              </a:ext>
            </a:extLst>
          </p:cNvPr>
          <p:cNvSpPr/>
          <p:nvPr/>
        </p:nvSpPr>
        <p:spPr>
          <a:xfrm>
            <a:off x="4552178" y="3796096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76" name="矩形 74">
            <a:extLst>
              <a:ext uri="{FF2B5EF4-FFF2-40B4-BE49-F238E27FC236}">
                <a16:creationId xmlns:a16="http://schemas.microsoft.com/office/drawing/2014/main" id="{43D2BFD8-D2B5-BF36-9100-4E7DFB6904E8}"/>
              </a:ext>
            </a:extLst>
          </p:cNvPr>
          <p:cNvSpPr/>
          <p:nvPr/>
        </p:nvSpPr>
        <p:spPr>
          <a:xfrm>
            <a:off x="4993391" y="3766729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78" name="矩形 118">
            <a:extLst>
              <a:ext uri="{FF2B5EF4-FFF2-40B4-BE49-F238E27FC236}">
                <a16:creationId xmlns:a16="http://schemas.microsoft.com/office/drawing/2014/main" id="{DE1B83B2-62F3-E1EF-4A09-9F9BDE6F5313}"/>
              </a:ext>
            </a:extLst>
          </p:cNvPr>
          <p:cNvSpPr/>
          <p:nvPr/>
        </p:nvSpPr>
        <p:spPr>
          <a:xfrm>
            <a:off x="5504245" y="3801938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80" name="矩形 74">
            <a:extLst>
              <a:ext uri="{FF2B5EF4-FFF2-40B4-BE49-F238E27FC236}">
                <a16:creationId xmlns:a16="http://schemas.microsoft.com/office/drawing/2014/main" id="{FAAEB165-AC3A-AF1A-5183-83B695F5205B}"/>
              </a:ext>
            </a:extLst>
          </p:cNvPr>
          <p:cNvSpPr/>
          <p:nvPr/>
        </p:nvSpPr>
        <p:spPr>
          <a:xfrm>
            <a:off x="6932787" y="3766746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83" name="矩形 118">
            <a:extLst>
              <a:ext uri="{FF2B5EF4-FFF2-40B4-BE49-F238E27FC236}">
                <a16:creationId xmlns:a16="http://schemas.microsoft.com/office/drawing/2014/main" id="{E0FD237D-0F80-89F9-B089-BDF68A6B2F2A}"/>
              </a:ext>
            </a:extLst>
          </p:cNvPr>
          <p:cNvSpPr/>
          <p:nvPr/>
        </p:nvSpPr>
        <p:spPr>
          <a:xfrm>
            <a:off x="7443640" y="380195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84" name="矩形 74">
            <a:extLst>
              <a:ext uri="{FF2B5EF4-FFF2-40B4-BE49-F238E27FC236}">
                <a16:creationId xmlns:a16="http://schemas.microsoft.com/office/drawing/2014/main" id="{8B49AF90-6E49-162F-1267-8EADE8D5222C}"/>
              </a:ext>
            </a:extLst>
          </p:cNvPr>
          <p:cNvSpPr/>
          <p:nvPr/>
        </p:nvSpPr>
        <p:spPr>
          <a:xfrm>
            <a:off x="6002862" y="3770486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86" name="矩形 118">
            <a:extLst>
              <a:ext uri="{FF2B5EF4-FFF2-40B4-BE49-F238E27FC236}">
                <a16:creationId xmlns:a16="http://schemas.microsoft.com/office/drawing/2014/main" id="{100C3733-D7B0-3F6D-D938-6016D68D2B08}"/>
              </a:ext>
            </a:extLst>
          </p:cNvPr>
          <p:cNvSpPr/>
          <p:nvPr/>
        </p:nvSpPr>
        <p:spPr>
          <a:xfrm>
            <a:off x="6488417" y="3805976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cxnSp>
        <p:nvCxnSpPr>
          <p:cNvPr id="89" name="Conector de Seta Reta 162">
            <a:extLst>
              <a:ext uri="{FF2B5EF4-FFF2-40B4-BE49-F238E27FC236}">
                <a16:creationId xmlns:a16="http://schemas.microsoft.com/office/drawing/2014/main" id="{F41B5F09-CE79-4021-4CD5-8DE1C329EB54}"/>
              </a:ext>
            </a:extLst>
          </p:cNvPr>
          <p:cNvCxnSpPr>
            <a:cxnSpLocks/>
          </p:cNvCxnSpPr>
          <p:nvPr/>
        </p:nvCxnSpPr>
        <p:spPr>
          <a:xfrm flipH="1">
            <a:off x="4046208" y="2801866"/>
            <a:ext cx="3760215" cy="1903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1" name="矩形 74">
            <a:extLst>
              <a:ext uri="{FF2B5EF4-FFF2-40B4-BE49-F238E27FC236}">
                <a16:creationId xmlns:a16="http://schemas.microsoft.com/office/drawing/2014/main" id="{E49CACB2-3CD1-720B-7B4B-4005E42B3CA7}"/>
              </a:ext>
            </a:extLst>
          </p:cNvPr>
          <p:cNvSpPr/>
          <p:nvPr/>
        </p:nvSpPr>
        <p:spPr>
          <a:xfrm>
            <a:off x="4999269" y="2907795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93" name="矩形 118">
            <a:extLst>
              <a:ext uri="{FF2B5EF4-FFF2-40B4-BE49-F238E27FC236}">
                <a16:creationId xmlns:a16="http://schemas.microsoft.com/office/drawing/2014/main" id="{258387D2-6F7D-500D-6B5D-91672987F174}"/>
              </a:ext>
            </a:extLst>
          </p:cNvPr>
          <p:cNvSpPr/>
          <p:nvPr/>
        </p:nvSpPr>
        <p:spPr>
          <a:xfrm>
            <a:off x="5510123" y="294300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95" name="矩形 74">
            <a:extLst>
              <a:ext uri="{FF2B5EF4-FFF2-40B4-BE49-F238E27FC236}">
                <a16:creationId xmlns:a16="http://schemas.microsoft.com/office/drawing/2014/main" id="{441B5485-299D-3C0C-54A1-089BC8BC7FDF}"/>
              </a:ext>
            </a:extLst>
          </p:cNvPr>
          <p:cNvSpPr/>
          <p:nvPr/>
        </p:nvSpPr>
        <p:spPr>
          <a:xfrm>
            <a:off x="4041325" y="2907795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97" name="矩形 118">
            <a:extLst>
              <a:ext uri="{FF2B5EF4-FFF2-40B4-BE49-F238E27FC236}">
                <a16:creationId xmlns:a16="http://schemas.microsoft.com/office/drawing/2014/main" id="{D5C29323-728B-C2D8-DAC7-8A0824E6F52E}"/>
              </a:ext>
            </a:extLst>
          </p:cNvPr>
          <p:cNvSpPr/>
          <p:nvPr/>
        </p:nvSpPr>
        <p:spPr>
          <a:xfrm>
            <a:off x="4552180" y="294300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99" name="矩形 74">
            <a:extLst>
              <a:ext uri="{FF2B5EF4-FFF2-40B4-BE49-F238E27FC236}">
                <a16:creationId xmlns:a16="http://schemas.microsoft.com/office/drawing/2014/main" id="{D701CB5B-2BB8-CA31-17D9-89D87EBF7CBF}"/>
              </a:ext>
            </a:extLst>
          </p:cNvPr>
          <p:cNvSpPr/>
          <p:nvPr/>
        </p:nvSpPr>
        <p:spPr>
          <a:xfrm>
            <a:off x="6932788" y="2906893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102" name="矩形 118">
            <a:extLst>
              <a:ext uri="{FF2B5EF4-FFF2-40B4-BE49-F238E27FC236}">
                <a16:creationId xmlns:a16="http://schemas.microsoft.com/office/drawing/2014/main" id="{9127D084-9F33-A12D-A87E-6AFC848C82ED}"/>
              </a:ext>
            </a:extLst>
          </p:cNvPr>
          <p:cNvSpPr/>
          <p:nvPr/>
        </p:nvSpPr>
        <p:spPr>
          <a:xfrm>
            <a:off x="7443643" y="2942101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103" name="矩形 74">
            <a:extLst>
              <a:ext uri="{FF2B5EF4-FFF2-40B4-BE49-F238E27FC236}">
                <a16:creationId xmlns:a16="http://schemas.microsoft.com/office/drawing/2014/main" id="{F9850758-A1E9-1AA9-9B4E-18D8DB5B4B4E}"/>
              </a:ext>
            </a:extLst>
          </p:cNvPr>
          <p:cNvSpPr/>
          <p:nvPr/>
        </p:nvSpPr>
        <p:spPr>
          <a:xfrm>
            <a:off x="5977566" y="2901049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105" name="矩形 118">
            <a:extLst>
              <a:ext uri="{FF2B5EF4-FFF2-40B4-BE49-F238E27FC236}">
                <a16:creationId xmlns:a16="http://schemas.microsoft.com/office/drawing/2014/main" id="{568AA556-85F8-0808-A995-60B4A291E55D}"/>
              </a:ext>
            </a:extLst>
          </p:cNvPr>
          <p:cNvSpPr/>
          <p:nvPr/>
        </p:nvSpPr>
        <p:spPr>
          <a:xfrm>
            <a:off x="6488419" y="2936258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A97001-5FD0-68FF-19E1-2A610F20553D}"/>
              </a:ext>
            </a:extLst>
          </p:cNvPr>
          <p:cNvGrpSpPr/>
          <p:nvPr/>
        </p:nvGrpSpPr>
        <p:grpSpPr>
          <a:xfrm>
            <a:off x="4099646" y="2953645"/>
            <a:ext cx="388643" cy="200455"/>
            <a:chOff x="1111791" y="1745090"/>
            <a:chExt cx="388643" cy="200455"/>
          </a:xfrm>
        </p:grpSpPr>
        <p:sp>
          <p:nvSpPr>
            <p:cNvPr id="4" name="矩形 115">
              <a:extLst>
                <a:ext uri="{FF2B5EF4-FFF2-40B4-BE49-F238E27FC236}">
                  <a16:creationId xmlns:a16="http://schemas.microsoft.com/office/drawing/2014/main" id="{B54C55B2-582B-5AB5-909E-7CCF133886B6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6" name="Triângulo isósceles 243">
              <a:extLst>
                <a:ext uri="{FF2B5EF4-FFF2-40B4-BE49-F238E27FC236}">
                  <a16:creationId xmlns:a16="http://schemas.microsoft.com/office/drawing/2014/main" id="{CFBBA2D6-E574-5B2E-48CE-58DA60EE7CFD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3A04F44-34E4-0F37-B92B-4E1636140551}"/>
              </a:ext>
            </a:extLst>
          </p:cNvPr>
          <p:cNvGrpSpPr/>
          <p:nvPr/>
        </p:nvGrpSpPr>
        <p:grpSpPr>
          <a:xfrm>
            <a:off x="5054193" y="2953645"/>
            <a:ext cx="388643" cy="200455"/>
            <a:chOff x="1111791" y="1745090"/>
            <a:chExt cx="388643" cy="200455"/>
          </a:xfrm>
        </p:grpSpPr>
        <p:sp>
          <p:nvSpPr>
            <p:cNvPr id="10" name="矩形 115">
              <a:extLst>
                <a:ext uri="{FF2B5EF4-FFF2-40B4-BE49-F238E27FC236}">
                  <a16:creationId xmlns:a16="http://schemas.microsoft.com/office/drawing/2014/main" id="{DD6406A8-31D8-F3D5-CE85-BF84B80F0B76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" name="Triângulo isósceles 243">
              <a:extLst>
                <a:ext uri="{FF2B5EF4-FFF2-40B4-BE49-F238E27FC236}">
                  <a16:creationId xmlns:a16="http://schemas.microsoft.com/office/drawing/2014/main" id="{1140A501-0CA1-3FF6-90A2-4C0DDFC2330B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4ACC6A-517F-AB7F-FA01-E5672D9F90CA}"/>
              </a:ext>
            </a:extLst>
          </p:cNvPr>
          <p:cNvGrpSpPr/>
          <p:nvPr/>
        </p:nvGrpSpPr>
        <p:grpSpPr>
          <a:xfrm>
            <a:off x="6045573" y="2955528"/>
            <a:ext cx="388643" cy="200455"/>
            <a:chOff x="1111791" y="1745090"/>
            <a:chExt cx="388643" cy="200455"/>
          </a:xfrm>
        </p:grpSpPr>
        <p:sp>
          <p:nvSpPr>
            <p:cNvPr id="15" name="矩形 115">
              <a:extLst>
                <a:ext uri="{FF2B5EF4-FFF2-40B4-BE49-F238E27FC236}">
                  <a16:creationId xmlns:a16="http://schemas.microsoft.com/office/drawing/2014/main" id="{E893CFA5-09E5-1C97-E5FA-55BC7FD30CB9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6" name="Triângulo isósceles 243">
              <a:extLst>
                <a:ext uri="{FF2B5EF4-FFF2-40B4-BE49-F238E27FC236}">
                  <a16:creationId xmlns:a16="http://schemas.microsoft.com/office/drawing/2014/main" id="{2A5450AF-8A95-E30F-C05F-F2AE412C300B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1C0B4C1-E3F4-30E1-6482-5B63D579D984}"/>
              </a:ext>
            </a:extLst>
          </p:cNvPr>
          <p:cNvGrpSpPr/>
          <p:nvPr/>
        </p:nvGrpSpPr>
        <p:grpSpPr>
          <a:xfrm>
            <a:off x="7000120" y="2955528"/>
            <a:ext cx="388643" cy="200455"/>
            <a:chOff x="1111791" y="1745090"/>
            <a:chExt cx="388643" cy="200455"/>
          </a:xfrm>
        </p:grpSpPr>
        <p:sp>
          <p:nvSpPr>
            <p:cNvPr id="18" name="矩形 115">
              <a:extLst>
                <a:ext uri="{FF2B5EF4-FFF2-40B4-BE49-F238E27FC236}">
                  <a16:creationId xmlns:a16="http://schemas.microsoft.com/office/drawing/2014/main" id="{DF9422BC-BCB4-0084-2C3C-85ADDF4210F6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9" name="Triângulo isósceles 243">
              <a:extLst>
                <a:ext uri="{FF2B5EF4-FFF2-40B4-BE49-F238E27FC236}">
                  <a16:creationId xmlns:a16="http://schemas.microsoft.com/office/drawing/2014/main" id="{57D97836-36A4-C5FE-912A-5802CF5D14DC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25B8408-BDE3-D548-95C8-A95794034B1C}"/>
              </a:ext>
            </a:extLst>
          </p:cNvPr>
          <p:cNvGrpSpPr/>
          <p:nvPr/>
        </p:nvGrpSpPr>
        <p:grpSpPr>
          <a:xfrm>
            <a:off x="4099646" y="3842853"/>
            <a:ext cx="388643" cy="200455"/>
            <a:chOff x="1111791" y="1745090"/>
            <a:chExt cx="388643" cy="200455"/>
          </a:xfrm>
        </p:grpSpPr>
        <p:sp>
          <p:nvSpPr>
            <p:cNvPr id="21" name="矩形 115">
              <a:extLst>
                <a:ext uri="{FF2B5EF4-FFF2-40B4-BE49-F238E27FC236}">
                  <a16:creationId xmlns:a16="http://schemas.microsoft.com/office/drawing/2014/main" id="{F0C225B9-01B9-D907-3153-8B7DF9EA24A7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22" name="Triângulo isósceles 243">
              <a:extLst>
                <a:ext uri="{FF2B5EF4-FFF2-40B4-BE49-F238E27FC236}">
                  <a16:creationId xmlns:a16="http://schemas.microsoft.com/office/drawing/2014/main" id="{03A72D4C-C5F2-FF2B-67D3-B78C85657AF4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945229-A370-4E66-5354-02A86621997F}"/>
              </a:ext>
            </a:extLst>
          </p:cNvPr>
          <p:cNvGrpSpPr/>
          <p:nvPr/>
        </p:nvGrpSpPr>
        <p:grpSpPr>
          <a:xfrm>
            <a:off x="5054193" y="3842853"/>
            <a:ext cx="388643" cy="200455"/>
            <a:chOff x="1111791" y="1745090"/>
            <a:chExt cx="388643" cy="200455"/>
          </a:xfrm>
        </p:grpSpPr>
        <p:sp>
          <p:nvSpPr>
            <p:cNvPr id="24" name="矩形 115">
              <a:extLst>
                <a:ext uri="{FF2B5EF4-FFF2-40B4-BE49-F238E27FC236}">
                  <a16:creationId xmlns:a16="http://schemas.microsoft.com/office/drawing/2014/main" id="{2D0C3236-010A-85A8-2BA2-72E755D3F72C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25" name="Triângulo isósceles 243">
              <a:extLst>
                <a:ext uri="{FF2B5EF4-FFF2-40B4-BE49-F238E27FC236}">
                  <a16:creationId xmlns:a16="http://schemas.microsoft.com/office/drawing/2014/main" id="{93451983-D5E5-9C1F-BD84-7A94D8FDB2BC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84564C6-CE62-04B5-3147-EC6C3AB106A0}"/>
              </a:ext>
            </a:extLst>
          </p:cNvPr>
          <p:cNvGrpSpPr/>
          <p:nvPr/>
        </p:nvGrpSpPr>
        <p:grpSpPr>
          <a:xfrm>
            <a:off x="6045573" y="3844736"/>
            <a:ext cx="388643" cy="200455"/>
            <a:chOff x="1111791" y="1745090"/>
            <a:chExt cx="388643" cy="200455"/>
          </a:xfrm>
        </p:grpSpPr>
        <p:sp>
          <p:nvSpPr>
            <p:cNvPr id="27" name="矩形 115">
              <a:extLst>
                <a:ext uri="{FF2B5EF4-FFF2-40B4-BE49-F238E27FC236}">
                  <a16:creationId xmlns:a16="http://schemas.microsoft.com/office/drawing/2014/main" id="{CCF1954A-E1A5-B17D-ACEE-EEC5F31A396D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28" name="Triângulo isósceles 243">
              <a:extLst>
                <a:ext uri="{FF2B5EF4-FFF2-40B4-BE49-F238E27FC236}">
                  <a16:creationId xmlns:a16="http://schemas.microsoft.com/office/drawing/2014/main" id="{2D997F18-947D-BB65-DEC4-ADB736EFDA4F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8FFA7D-EBE9-D1AA-019A-69823F203FE5}"/>
              </a:ext>
            </a:extLst>
          </p:cNvPr>
          <p:cNvGrpSpPr/>
          <p:nvPr/>
        </p:nvGrpSpPr>
        <p:grpSpPr>
          <a:xfrm>
            <a:off x="7000120" y="3844736"/>
            <a:ext cx="388643" cy="200455"/>
            <a:chOff x="1111791" y="1745090"/>
            <a:chExt cx="388643" cy="200455"/>
          </a:xfrm>
        </p:grpSpPr>
        <p:sp>
          <p:nvSpPr>
            <p:cNvPr id="30" name="矩形 115">
              <a:extLst>
                <a:ext uri="{FF2B5EF4-FFF2-40B4-BE49-F238E27FC236}">
                  <a16:creationId xmlns:a16="http://schemas.microsoft.com/office/drawing/2014/main" id="{3EF05E02-1097-A692-A63C-E6854C7E83B1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31" name="Triângulo isósceles 243">
              <a:extLst>
                <a:ext uri="{FF2B5EF4-FFF2-40B4-BE49-F238E27FC236}">
                  <a16:creationId xmlns:a16="http://schemas.microsoft.com/office/drawing/2014/main" id="{243CC3E1-B19D-DC20-76C3-08FA2D245F42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5EB7322-6AEE-4ED7-5FC0-AE3A8DB58758}"/>
              </a:ext>
            </a:extLst>
          </p:cNvPr>
          <p:cNvGrpSpPr/>
          <p:nvPr/>
        </p:nvGrpSpPr>
        <p:grpSpPr>
          <a:xfrm>
            <a:off x="4103590" y="5575945"/>
            <a:ext cx="388643" cy="200455"/>
            <a:chOff x="1111791" y="1745090"/>
            <a:chExt cx="388643" cy="200455"/>
          </a:xfrm>
        </p:grpSpPr>
        <p:sp>
          <p:nvSpPr>
            <p:cNvPr id="33" name="矩形 115">
              <a:extLst>
                <a:ext uri="{FF2B5EF4-FFF2-40B4-BE49-F238E27FC236}">
                  <a16:creationId xmlns:a16="http://schemas.microsoft.com/office/drawing/2014/main" id="{4F510B53-A1D9-C390-2B0E-EC0F5E9C60D3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34" name="Triângulo isósceles 243">
              <a:extLst>
                <a:ext uri="{FF2B5EF4-FFF2-40B4-BE49-F238E27FC236}">
                  <a16:creationId xmlns:a16="http://schemas.microsoft.com/office/drawing/2014/main" id="{0A608417-A04D-3E90-EF4C-19534894A340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0DF0EA-6751-ED0A-AA04-DADF495440A8}"/>
              </a:ext>
            </a:extLst>
          </p:cNvPr>
          <p:cNvGrpSpPr/>
          <p:nvPr/>
        </p:nvGrpSpPr>
        <p:grpSpPr>
          <a:xfrm>
            <a:off x="5058137" y="5575945"/>
            <a:ext cx="388643" cy="200455"/>
            <a:chOff x="1111791" y="1745090"/>
            <a:chExt cx="388643" cy="200455"/>
          </a:xfrm>
        </p:grpSpPr>
        <p:sp>
          <p:nvSpPr>
            <p:cNvPr id="36" name="矩形 115">
              <a:extLst>
                <a:ext uri="{FF2B5EF4-FFF2-40B4-BE49-F238E27FC236}">
                  <a16:creationId xmlns:a16="http://schemas.microsoft.com/office/drawing/2014/main" id="{8145221E-3EE6-42A8-4ADD-1D28DA8A11DB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38" name="Triângulo isósceles 243">
              <a:extLst>
                <a:ext uri="{FF2B5EF4-FFF2-40B4-BE49-F238E27FC236}">
                  <a16:creationId xmlns:a16="http://schemas.microsoft.com/office/drawing/2014/main" id="{6A418830-D7F3-33ED-9903-1F9EFE7790F9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4B5A13D-0A7F-54F8-EAD6-6CBF8A2EF902}"/>
              </a:ext>
            </a:extLst>
          </p:cNvPr>
          <p:cNvGrpSpPr/>
          <p:nvPr/>
        </p:nvGrpSpPr>
        <p:grpSpPr>
          <a:xfrm>
            <a:off x="6049517" y="5577828"/>
            <a:ext cx="388643" cy="200455"/>
            <a:chOff x="1111791" y="1745090"/>
            <a:chExt cx="388643" cy="200455"/>
          </a:xfrm>
        </p:grpSpPr>
        <p:sp>
          <p:nvSpPr>
            <p:cNvPr id="40" name="矩形 115">
              <a:extLst>
                <a:ext uri="{FF2B5EF4-FFF2-40B4-BE49-F238E27FC236}">
                  <a16:creationId xmlns:a16="http://schemas.microsoft.com/office/drawing/2014/main" id="{536E2280-3CB3-3BBA-938A-9386FAC64888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42" name="Triângulo isósceles 243">
              <a:extLst>
                <a:ext uri="{FF2B5EF4-FFF2-40B4-BE49-F238E27FC236}">
                  <a16:creationId xmlns:a16="http://schemas.microsoft.com/office/drawing/2014/main" id="{91E0C713-7C53-9435-F189-0C346D614868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A0F7595-5790-5D41-1E79-307E612E8D9B}"/>
              </a:ext>
            </a:extLst>
          </p:cNvPr>
          <p:cNvGrpSpPr/>
          <p:nvPr/>
        </p:nvGrpSpPr>
        <p:grpSpPr>
          <a:xfrm>
            <a:off x="7004064" y="5577828"/>
            <a:ext cx="388643" cy="200455"/>
            <a:chOff x="1111791" y="1745090"/>
            <a:chExt cx="388643" cy="200455"/>
          </a:xfrm>
        </p:grpSpPr>
        <p:sp>
          <p:nvSpPr>
            <p:cNvPr id="46" name="矩形 115">
              <a:extLst>
                <a:ext uri="{FF2B5EF4-FFF2-40B4-BE49-F238E27FC236}">
                  <a16:creationId xmlns:a16="http://schemas.microsoft.com/office/drawing/2014/main" id="{342B6483-1DDC-C297-3473-7C5CEE21848F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48" name="Triângulo isósceles 243">
              <a:extLst>
                <a:ext uri="{FF2B5EF4-FFF2-40B4-BE49-F238E27FC236}">
                  <a16:creationId xmlns:a16="http://schemas.microsoft.com/office/drawing/2014/main" id="{BAD38753-D8D7-F995-0E88-A342356BA7E9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32EA5B3-D0FA-48ED-F14C-7C8E54608740}"/>
              </a:ext>
            </a:extLst>
          </p:cNvPr>
          <p:cNvGrpSpPr/>
          <p:nvPr/>
        </p:nvGrpSpPr>
        <p:grpSpPr>
          <a:xfrm>
            <a:off x="4103364" y="4723434"/>
            <a:ext cx="388643" cy="200455"/>
            <a:chOff x="1111791" y="1745090"/>
            <a:chExt cx="388643" cy="200455"/>
          </a:xfrm>
        </p:grpSpPr>
        <p:sp>
          <p:nvSpPr>
            <p:cNvPr id="52" name="矩形 115">
              <a:extLst>
                <a:ext uri="{FF2B5EF4-FFF2-40B4-BE49-F238E27FC236}">
                  <a16:creationId xmlns:a16="http://schemas.microsoft.com/office/drawing/2014/main" id="{85CF442A-F9BA-ABAB-7AA3-847BEE6A1DF9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54" name="Triângulo isósceles 243">
              <a:extLst>
                <a:ext uri="{FF2B5EF4-FFF2-40B4-BE49-F238E27FC236}">
                  <a16:creationId xmlns:a16="http://schemas.microsoft.com/office/drawing/2014/main" id="{90776FAF-F7C4-71D3-DABF-266ECD739547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FFCE199-121A-94BC-5B79-A4EE7683B826}"/>
              </a:ext>
            </a:extLst>
          </p:cNvPr>
          <p:cNvGrpSpPr/>
          <p:nvPr/>
        </p:nvGrpSpPr>
        <p:grpSpPr>
          <a:xfrm>
            <a:off x="5057911" y="4723434"/>
            <a:ext cx="388643" cy="200455"/>
            <a:chOff x="1111791" y="1745090"/>
            <a:chExt cx="388643" cy="200455"/>
          </a:xfrm>
        </p:grpSpPr>
        <p:sp>
          <p:nvSpPr>
            <p:cNvPr id="59" name="矩形 115">
              <a:extLst>
                <a:ext uri="{FF2B5EF4-FFF2-40B4-BE49-F238E27FC236}">
                  <a16:creationId xmlns:a16="http://schemas.microsoft.com/office/drawing/2014/main" id="{3AB2DBB1-4C0C-DECC-3BA4-CBA41E4BC7E9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60" name="Triângulo isósceles 243">
              <a:extLst>
                <a:ext uri="{FF2B5EF4-FFF2-40B4-BE49-F238E27FC236}">
                  <a16:creationId xmlns:a16="http://schemas.microsoft.com/office/drawing/2014/main" id="{B9D48325-B0CD-E3B0-4181-8E8CA743FE43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9495115-FAF7-4875-9C02-A4A289B042E5}"/>
              </a:ext>
            </a:extLst>
          </p:cNvPr>
          <p:cNvGrpSpPr/>
          <p:nvPr/>
        </p:nvGrpSpPr>
        <p:grpSpPr>
          <a:xfrm>
            <a:off x="7003838" y="4725317"/>
            <a:ext cx="388643" cy="200455"/>
            <a:chOff x="1111791" y="1745090"/>
            <a:chExt cx="388643" cy="200455"/>
          </a:xfrm>
        </p:grpSpPr>
        <p:sp>
          <p:nvSpPr>
            <p:cNvPr id="70" name="矩形 115">
              <a:extLst>
                <a:ext uri="{FF2B5EF4-FFF2-40B4-BE49-F238E27FC236}">
                  <a16:creationId xmlns:a16="http://schemas.microsoft.com/office/drawing/2014/main" id="{75E5D08F-45C6-B6B6-1A27-733208B370F6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71" name="Triângulo isósceles 243">
              <a:extLst>
                <a:ext uri="{FF2B5EF4-FFF2-40B4-BE49-F238E27FC236}">
                  <a16:creationId xmlns:a16="http://schemas.microsoft.com/office/drawing/2014/main" id="{BBDBFB16-9233-F10C-0B25-DAF788E79B8A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ED03202D-B26E-C10C-01AA-0BEA62658C80}"/>
              </a:ext>
            </a:extLst>
          </p:cNvPr>
          <p:cNvGrpSpPr/>
          <p:nvPr/>
        </p:nvGrpSpPr>
        <p:grpSpPr>
          <a:xfrm>
            <a:off x="3719126" y="3046432"/>
            <a:ext cx="245166" cy="464726"/>
            <a:chOff x="1715822" y="3051901"/>
            <a:chExt cx="245166" cy="464726"/>
          </a:xfrm>
        </p:grpSpPr>
        <p:sp>
          <p:nvSpPr>
            <p:cNvPr id="106" name="矩形 115">
              <a:extLst>
                <a:ext uri="{FF2B5EF4-FFF2-40B4-BE49-F238E27FC236}">
                  <a16:creationId xmlns:a16="http://schemas.microsoft.com/office/drawing/2014/main" id="{64B154D9-B874-16DD-7D78-919D467255A7}"/>
                </a:ext>
              </a:extLst>
            </p:cNvPr>
            <p:cNvSpPr/>
            <p:nvPr/>
          </p:nvSpPr>
          <p:spPr>
            <a:xfrm>
              <a:off x="1715822" y="3051901"/>
              <a:ext cx="245166" cy="464726"/>
            </a:xfrm>
            <a:prstGeom prst="rect">
              <a:avLst/>
            </a:prstGeom>
            <a:solidFill>
              <a:srgbClr val="F8A683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I1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08" name="Triângulo isósceles 243">
              <a:extLst>
                <a:ext uri="{FF2B5EF4-FFF2-40B4-BE49-F238E27FC236}">
                  <a16:creationId xmlns:a16="http://schemas.microsoft.com/office/drawing/2014/main" id="{80F91EAA-95EE-9A27-670A-477536F79D89}"/>
                </a:ext>
              </a:extLst>
            </p:cNvPr>
            <p:cNvSpPr/>
            <p:nvPr/>
          </p:nvSpPr>
          <p:spPr>
            <a:xfrm rot="5400000" flipV="1">
              <a:off x="1857907" y="3410294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DF32194-01EF-45B7-7544-F8EA279C8AD2}"/>
              </a:ext>
            </a:extLst>
          </p:cNvPr>
          <p:cNvGrpSpPr/>
          <p:nvPr/>
        </p:nvGrpSpPr>
        <p:grpSpPr>
          <a:xfrm>
            <a:off x="3719126" y="3906270"/>
            <a:ext cx="245166" cy="464726"/>
            <a:chOff x="1715822" y="3051901"/>
            <a:chExt cx="245166" cy="464726"/>
          </a:xfrm>
        </p:grpSpPr>
        <p:sp>
          <p:nvSpPr>
            <p:cNvPr id="110" name="矩形 115">
              <a:extLst>
                <a:ext uri="{FF2B5EF4-FFF2-40B4-BE49-F238E27FC236}">
                  <a16:creationId xmlns:a16="http://schemas.microsoft.com/office/drawing/2014/main" id="{64B10218-59D5-0956-DC5B-63E8BEAF62A8}"/>
                </a:ext>
              </a:extLst>
            </p:cNvPr>
            <p:cNvSpPr/>
            <p:nvPr/>
          </p:nvSpPr>
          <p:spPr>
            <a:xfrm>
              <a:off x="1715822" y="3051901"/>
              <a:ext cx="245166" cy="464726"/>
            </a:xfrm>
            <a:prstGeom prst="rect">
              <a:avLst/>
            </a:prstGeom>
            <a:solidFill>
              <a:srgbClr val="F8A683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I1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1" name="Triângulo isósceles 243">
              <a:extLst>
                <a:ext uri="{FF2B5EF4-FFF2-40B4-BE49-F238E27FC236}">
                  <a16:creationId xmlns:a16="http://schemas.microsoft.com/office/drawing/2014/main" id="{F0C2E0AB-6C5E-4BF3-CECA-329C613F8AEC}"/>
                </a:ext>
              </a:extLst>
            </p:cNvPr>
            <p:cNvSpPr/>
            <p:nvPr/>
          </p:nvSpPr>
          <p:spPr>
            <a:xfrm rot="5400000" flipV="1">
              <a:off x="1857907" y="3410294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F500FDA-E93D-237E-5F34-E6D95D86733D}"/>
              </a:ext>
            </a:extLst>
          </p:cNvPr>
          <p:cNvGrpSpPr/>
          <p:nvPr/>
        </p:nvGrpSpPr>
        <p:grpSpPr>
          <a:xfrm>
            <a:off x="3719126" y="4796518"/>
            <a:ext cx="245166" cy="464726"/>
            <a:chOff x="1715822" y="3051901"/>
            <a:chExt cx="245166" cy="464726"/>
          </a:xfrm>
        </p:grpSpPr>
        <p:sp>
          <p:nvSpPr>
            <p:cNvPr id="113" name="矩形 115">
              <a:extLst>
                <a:ext uri="{FF2B5EF4-FFF2-40B4-BE49-F238E27FC236}">
                  <a16:creationId xmlns:a16="http://schemas.microsoft.com/office/drawing/2014/main" id="{95EDBC0C-B074-71C2-054D-065467FC9D0A}"/>
                </a:ext>
              </a:extLst>
            </p:cNvPr>
            <p:cNvSpPr/>
            <p:nvPr/>
          </p:nvSpPr>
          <p:spPr>
            <a:xfrm>
              <a:off x="1715822" y="3051901"/>
              <a:ext cx="245166" cy="464726"/>
            </a:xfrm>
            <a:prstGeom prst="rect">
              <a:avLst/>
            </a:prstGeom>
            <a:solidFill>
              <a:srgbClr val="F8A683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I1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4" name="Triângulo isósceles 243">
              <a:extLst>
                <a:ext uri="{FF2B5EF4-FFF2-40B4-BE49-F238E27FC236}">
                  <a16:creationId xmlns:a16="http://schemas.microsoft.com/office/drawing/2014/main" id="{CAABF366-4258-7759-1B15-0BC51D30935E}"/>
                </a:ext>
              </a:extLst>
            </p:cNvPr>
            <p:cNvSpPr/>
            <p:nvPr/>
          </p:nvSpPr>
          <p:spPr>
            <a:xfrm rot="5400000" flipV="1">
              <a:off x="1857907" y="3410294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3384BB8-53E9-A78F-1E91-1037F1007AB0}"/>
              </a:ext>
            </a:extLst>
          </p:cNvPr>
          <p:cNvGrpSpPr/>
          <p:nvPr/>
        </p:nvGrpSpPr>
        <p:grpSpPr>
          <a:xfrm>
            <a:off x="3719126" y="5671914"/>
            <a:ext cx="245166" cy="464726"/>
            <a:chOff x="1715822" y="3051901"/>
            <a:chExt cx="245166" cy="464726"/>
          </a:xfrm>
        </p:grpSpPr>
        <p:sp>
          <p:nvSpPr>
            <p:cNvPr id="117" name="矩形 115">
              <a:extLst>
                <a:ext uri="{FF2B5EF4-FFF2-40B4-BE49-F238E27FC236}">
                  <a16:creationId xmlns:a16="http://schemas.microsoft.com/office/drawing/2014/main" id="{DFE26F28-8AB7-7D94-120A-46A6B24CC767}"/>
                </a:ext>
              </a:extLst>
            </p:cNvPr>
            <p:cNvSpPr/>
            <p:nvPr/>
          </p:nvSpPr>
          <p:spPr>
            <a:xfrm>
              <a:off x="1715822" y="3051901"/>
              <a:ext cx="245166" cy="464726"/>
            </a:xfrm>
            <a:prstGeom prst="rect">
              <a:avLst/>
            </a:prstGeom>
            <a:solidFill>
              <a:srgbClr val="F8A683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I1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8" name="Triângulo isósceles 243">
              <a:extLst>
                <a:ext uri="{FF2B5EF4-FFF2-40B4-BE49-F238E27FC236}">
                  <a16:creationId xmlns:a16="http://schemas.microsoft.com/office/drawing/2014/main" id="{601D1D8C-41C1-4F3B-B7F7-6D268ADFEFFA}"/>
                </a:ext>
              </a:extLst>
            </p:cNvPr>
            <p:cNvSpPr/>
            <p:nvPr/>
          </p:nvSpPr>
          <p:spPr>
            <a:xfrm rot="5400000" flipV="1">
              <a:off x="1857907" y="3410294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175D0D-A3A9-C58F-3865-5F4C0D9B1E76}"/>
              </a:ext>
            </a:extLst>
          </p:cNvPr>
          <p:cNvGrpSpPr/>
          <p:nvPr/>
        </p:nvGrpSpPr>
        <p:grpSpPr>
          <a:xfrm>
            <a:off x="4488157" y="6358562"/>
            <a:ext cx="388643" cy="200455"/>
            <a:chOff x="2019739" y="6181815"/>
            <a:chExt cx="388643" cy="200455"/>
          </a:xfrm>
        </p:grpSpPr>
        <p:sp>
          <p:nvSpPr>
            <p:cNvPr id="2" name="矩形 117">
              <a:extLst>
                <a:ext uri="{FF2B5EF4-FFF2-40B4-BE49-F238E27FC236}">
                  <a16:creationId xmlns:a16="http://schemas.microsoft.com/office/drawing/2014/main" id="{F6D07F61-8E7B-340D-EA16-8548EE49BE0C}"/>
                </a:ext>
              </a:extLst>
            </p:cNvPr>
            <p:cNvSpPr/>
            <p:nvPr/>
          </p:nvSpPr>
          <p:spPr>
            <a:xfrm>
              <a:off x="2019739" y="6181815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7" name="Triângulo isósceles 3">
              <a:extLst>
                <a:ext uri="{FF2B5EF4-FFF2-40B4-BE49-F238E27FC236}">
                  <a16:creationId xmlns:a16="http://schemas.microsoft.com/office/drawing/2014/main" id="{BFDEB584-88AD-0200-CF4C-94B184AB997C}"/>
                </a:ext>
              </a:extLst>
            </p:cNvPr>
            <p:cNvSpPr/>
            <p:nvPr/>
          </p:nvSpPr>
          <p:spPr>
            <a:xfrm rot="5400000" flipV="1">
              <a:off x="2305266" y="6243927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C79979A-6117-A1FB-F587-7930DE3D650B}"/>
              </a:ext>
            </a:extLst>
          </p:cNvPr>
          <p:cNvCxnSpPr>
            <a:cxnSpLocks/>
            <a:endCxn id="87" idx="0"/>
          </p:cNvCxnSpPr>
          <p:nvPr/>
        </p:nvCxnSpPr>
        <p:spPr>
          <a:xfrm>
            <a:off x="5623547" y="3621582"/>
            <a:ext cx="3808" cy="27369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2FFDECE-389C-1DA3-49EF-1914B3B5D4F2}"/>
              </a:ext>
            </a:extLst>
          </p:cNvPr>
          <p:cNvGrpSpPr/>
          <p:nvPr/>
        </p:nvGrpSpPr>
        <p:grpSpPr>
          <a:xfrm>
            <a:off x="5433033" y="6358562"/>
            <a:ext cx="388643" cy="200455"/>
            <a:chOff x="2019739" y="6181815"/>
            <a:chExt cx="388643" cy="200455"/>
          </a:xfrm>
        </p:grpSpPr>
        <p:sp>
          <p:nvSpPr>
            <p:cNvPr id="87" name="矩形 117">
              <a:extLst>
                <a:ext uri="{FF2B5EF4-FFF2-40B4-BE49-F238E27FC236}">
                  <a16:creationId xmlns:a16="http://schemas.microsoft.com/office/drawing/2014/main" id="{24B367E0-2FA4-9118-112B-B56BB9F3B84F}"/>
                </a:ext>
              </a:extLst>
            </p:cNvPr>
            <p:cNvSpPr/>
            <p:nvPr/>
          </p:nvSpPr>
          <p:spPr>
            <a:xfrm>
              <a:off x="2019739" y="6181815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88" name="Triângulo isósceles 3">
              <a:extLst>
                <a:ext uri="{FF2B5EF4-FFF2-40B4-BE49-F238E27FC236}">
                  <a16:creationId xmlns:a16="http://schemas.microsoft.com/office/drawing/2014/main" id="{A9CD659E-1C80-7DE9-3B85-74209B6F54E1}"/>
                </a:ext>
              </a:extLst>
            </p:cNvPr>
            <p:cNvSpPr/>
            <p:nvPr/>
          </p:nvSpPr>
          <p:spPr>
            <a:xfrm rot="5400000" flipV="1">
              <a:off x="2305266" y="6243927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7BD6F46-8E54-3A49-3AF2-909FB616E20B}"/>
              </a:ext>
            </a:extLst>
          </p:cNvPr>
          <p:cNvCxnSpPr>
            <a:cxnSpLocks/>
            <a:endCxn id="94" idx="0"/>
          </p:cNvCxnSpPr>
          <p:nvPr/>
        </p:nvCxnSpPr>
        <p:spPr>
          <a:xfrm>
            <a:off x="6614773" y="3614148"/>
            <a:ext cx="3808" cy="2744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D00D4C1-7D4C-3281-5A7D-262D663852A9}"/>
              </a:ext>
            </a:extLst>
          </p:cNvPr>
          <p:cNvGrpSpPr/>
          <p:nvPr/>
        </p:nvGrpSpPr>
        <p:grpSpPr>
          <a:xfrm>
            <a:off x="6424259" y="6358562"/>
            <a:ext cx="388643" cy="200455"/>
            <a:chOff x="2019739" y="6181815"/>
            <a:chExt cx="388643" cy="200455"/>
          </a:xfrm>
        </p:grpSpPr>
        <p:sp>
          <p:nvSpPr>
            <p:cNvPr id="94" name="矩形 117">
              <a:extLst>
                <a:ext uri="{FF2B5EF4-FFF2-40B4-BE49-F238E27FC236}">
                  <a16:creationId xmlns:a16="http://schemas.microsoft.com/office/drawing/2014/main" id="{E48620AF-0E00-B34A-5D6A-77C14DE97348}"/>
                </a:ext>
              </a:extLst>
            </p:cNvPr>
            <p:cNvSpPr/>
            <p:nvPr/>
          </p:nvSpPr>
          <p:spPr>
            <a:xfrm>
              <a:off x="2019739" y="6181815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96" name="Triângulo isósceles 3">
              <a:extLst>
                <a:ext uri="{FF2B5EF4-FFF2-40B4-BE49-F238E27FC236}">
                  <a16:creationId xmlns:a16="http://schemas.microsoft.com/office/drawing/2014/main" id="{6E21EBA9-0D44-1D1A-048C-D70F789A1266}"/>
                </a:ext>
              </a:extLst>
            </p:cNvPr>
            <p:cNvSpPr/>
            <p:nvPr/>
          </p:nvSpPr>
          <p:spPr>
            <a:xfrm rot="5400000" flipV="1">
              <a:off x="2305266" y="6243927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C7E51D52-B153-DB94-4883-1DC19DF7F4EF}"/>
              </a:ext>
            </a:extLst>
          </p:cNvPr>
          <p:cNvCxnSpPr>
            <a:cxnSpLocks/>
            <a:endCxn id="101" idx="0"/>
          </p:cNvCxnSpPr>
          <p:nvPr/>
        </p:nvCxnSpPr>
        <p:spPr>
          <a:xfrm>
            <a:off x="7565009" y="3603617"/>
            <a:ext cx="3808" cy="27549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974BA42-2242-9070-B83C-7896300BB8C4}"/>
              </a:ext>
            </a:extLst>
          </p:cNvPr>
          <p:cNvGrpSpPr/>
          <p:nvPr/>
        </p:nvGrpSpPr>
        <p:grpSpPr>
          <a:xfrm>
            <a:off x="7374495" y="6358562"/>
            <a:ext cx="388643" cy="200455"/>
            <a:chOff x="2019739" y="6181815"/>
            <a:chExt cx="388643" cy="200455"/>
          </a:xfrm>
        </p:grpSpPr>
        <p:sp>
          <p:nvSpPr>
            <p:cNvPr id="101" name="矩形 117">
              <a:extLst>
                <a:ext uri="{FF2B5EF4-FFF2-40B4-BE49-F238E27FC236}">
                  <a16:creationId xmlns:a16="http://schemas.microsoft.com/office/drawing/2014/main" id="{4E2905EE-9269-A669-B22F-1CAD1ACFB25E}"/>
                </a:ext>
              </a:extLst>
            </p:cNvPr>
            <p:cNvSpPr/>
            <p:nvPr/>
          </p:nvSpPr>
          <p:spPr>
            <a:xfrm>
              <a:off x="2019739" y="6181815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9" name="Triângulo isósceles 3">
              <a:extLst>
                <a:ext uri="{FF2B5EF4-FFF2-40B4-BE49-F238E27FC236}">
                  <a16:creationId xmlns:a16="http://schemas.microsoft.com/office/drawing/2014/main" id="{CD8443D2-8C80-D8CA-8879-CF1F763F6F47}"/>
                </a:ext>
              </a:extLst>
            </p:cNvPr>
            <p:cNvSpPr/>
            <p:nvPr/>
          </p:nvSpPr>
          <p:spPr>
            <a:xfrm rot="5400000" flipV="1">
              <a:off x="2305266" y="6243927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5" name="矩形 115">
            <a:extLst>
              <a:ext uri="{FF2B5EF4-FFF2-40B4-BE49-F238E27FC236}">
                <a16:creationId xmlns:a16="http://schemas.microsoft.com/office/drawing/2014/main" id="{F89F23C2-6D55-4F28-6854-EBC217737A74}"/>
              </a:ext>
            </a:extLst>
          </p:cNvPr>
          <p:cNvSpPr/>
          <p:nvPr/>
        </p:nvSpPr>
        <p:spPr>
          <a:xfrm>
            <a:off x="4039982" y="2144120"/>
            <a:ext cx="3760215" cy="284565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ea typeface="等线"/>
              </a:rPr>
              <a:t>I2</a:t>
            </a:r>
            <a:endParaRPr lang="zh-CN" altLang="en-US" dirty="0">
              <a:ea typeface="等线"/>
            </a:endParaRPr>
          </a:p>
        </p:txBody>
      </p:sp>
      <p:cxnSp>
        <p:nvCxnSpPr>
          <p:cNvPr id="132" name="Connector: Elbow 131">
            <a:extLst>
              <a:ext uri="{FF2B5EF4-FFF2-40B4-BE49-F238E27FC236}">
                <a16:creationId xmlns:a16="http://schemas.microsoft.com/office/drawing/2014/main" id="{490D8660-B3EF-127F-1A66-642ACDC8F3C1}"/>
              </a:ext>
            </a:extLst>
          </p:cNvPr>
          <p:cNvCxnSpPr>
            <a:stCxn id="75" idx="2"/>
            <a:endCxn id="4" idx="0"/>
          </p:cNvCxnSpPr>
          <p:nvPr/>
        </p:nvCxnSpPr>
        <p:spPr>
          <a:xfrm rot="5400000">
            <a:off x="4844549" y="1878104"/>
            <a:ext cx="524960" cy="1626122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3" name="Connector: Elbow 132">
            <a:extLst>
              <a:ext uri="{FF2B5EF4-FFF2-40B4-BE49-F238E27FC236}">
                <a16:creationId xmlns:a16="http://schemas.microsoft.com/office/drawing/2014/main" id="{9865A379-EA47-8459-DB1C-F7ABDC7ABB39}"/>
              </a:ext>
            </a:extLst>
          </p:cNvPr>
          <p:cNvCxnSpPr>
            <a:cxnSpLocks/>
            <a:stCxn id="75" idx="2"/>
            <a:endCxn id="10" idx="0"/>
          </p:cNvCxnSpPr>
          <p:nvPr/>
        </p:nvCxnSpPr>
        <p:spPr>
          <a:xfrm rot="5400000">
            <a:off x="5321823" y="2355378"/>
            <a:ext cx="524960" cy="671575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6" name="Connector: Elbow 135">
            <a:extLst>
              <a:ext uri="{FF2B5EF4-FFF2-40B4-BE49-F238E27FC236}">
                <a16:creationId xmlns:a16="http://schemas.microsoft.com/office/drawing/2014/main" id="{BA6F7DA6-1602-1C31-0222-0E979569EE1F}"/>
              </a:ext>
            </a:extLst>
          </p:cNvPr>
          <p:cNvCxnSpPr>
            <a:cxnSpLocks/>
            <a:stCxn id="75" idx="2"/>
            <a:endCxn id="15" idx="0"/>
          </p:cNvCxnSpPr>
          <p:nvPr/>
        </p:nvCxnSpPr>
        <p:spPr>
          <a:xfrm rot="16200000" flipH="1">
            <a:off x="5816571" y="2532203"/>
            <a:ext cx="526843" cy="319805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9" name="Connector: Elbow 138">
            <a:extLst>
              <a:ext uri="{FF2B5EF4-FFF2-40B4-BE49-F238E27FC236}">
                <a16:creationId xmlns:a16="http://schemas.microsoft.com/office/drawing/2014/main" id="{912CD36D-81FB-E83D-5F33-28DB728814DA}"/>
              </a:ext>
            </a:extLst>
          </p:cNvPr>
          <p:cNvCxnSpPr>
            <a:cxnSpLocks/>
            <a:stCxn id="75" idx="2"/>
            <a:endCxn id="18" idx="0"/>
          </p:cNvCxnSpPr>
          <p:nvPr/>
        </p:nvCxnSpPr>
        <p:spPr>
          <a:xfrm rot="16200000" flipH="1">
            <a:off x="6293845" y="2054930"/>
            <a:ext cx="526843" cy="1274352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矩形 84">
            <a:extLst>
              <a:ext uri="{FF2B5EF4-FFF2-40B4-BE49-F238E27FC236}">
                <a16:creationId xmlns:a16="http://schemas.microsoft.com/office/drawing/2014/main" id="{20236C0F-5006-C5B1-AF2C-75E58E22AB13}"/>
              </a:ext>
            </a:extLst>
          </p:cNvPr>
          <p:cNvSpPr/>
          <p:nvPr/>
        </p:nvSpPr>
        <p:spPr>
          <a:xfrm>
            <a:off x="2991876" y="2903131"/>
            <a:ext cx="462804" cy="3386097"/>
          </a:xfrm>
          <a:prstGeom prst="rect">
            <a:avLst/>
          </a:prstGeom>
          <a:gradFill flip="none" rotWithShape="1">
            <a:gsLst>
              <a:gs pos="49576">
                <a:srgbClr val="EDA88E"/>
              </a:gs>
              <a:gs pos="57000">
                <a:srgbClr val="F8A683"/>
              </a:gs>
              <a:gs pos="25000">
                <a:srgbClr val="96BBE4"/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8500">
                  <a:srgbClr val="ABC0E4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dirty="0">
                <a:ea typeface="等线"/>
              </a:rPr>
              <a:t>I1/O</a:t>
            </a:r>
            <a:endParaRPr lang="en-US" altLang="zh-CN" dirty="0">
              <a:ea typeface="等线"/>
              <a:cs typeface="Calibri"/>
            </a:endParaRPr>
          </a:p>
        </p:txBody>
      </p:sp>
      <p:cxnSp>
        <p:nvCxnSpPr>
          <p:cNvPr id="120" name="Connector: Elbow 119">
            <a:extLst>
              <a:ext uri="{FF2B5EF4-FFF2-40B4-BE49-F238E27FC236}">
                <a16:creationId xmlns:a16="http://schemas.microsoft.com/office/drawing/2014/main" id="{E0677E30-4E93-3B38-33B7-B0B7CDD5998F}"/>
              </a:ext>
            </a:extLst>
          </p:cNvPr>
          <p:cNvCxnSpPr>
            <a:stCxn id="2" idx="2"/>
            <a:endCxn id="3" idx="2"/>
          </p:cNvCxnSpPr>
          <p:nvPr/>
        </p:nvCxnSpPr>
        <p:spPr>
          <a:xfrm rot="5400000" flipH="1">
            <a:off x="3817984" y="5694523"/>
            <a:ext cx="269789" cy="1459201"/>
          </a:xfrm>
          <a:prstGeom prst="bentConnector3">
            <a:avLst>
              <a:gd name="adj1" fmla="val -84733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F6504B51-0E68-88E4-4C50-F43DC3E74DBB}"/>
              </a:ext>
            </a:extLst>
          </p:cNvPr>
          <p:cNvCxnSpPr>
            <a:cxnSpLocks/>
            <a:stCxn id="87" idx="2"/>
            <a:endCxn id="3" idx="2"/>
          </p:cNvCxnSpPr>
          <p:nvPr/>
        </p:nvCxnSpPr>
        <p:spPr>
          <a:xfrm rot="5400000" flipH="1">
            <a:off x="4290422" y="5222085"/>
            <a:ext cx="269789" cy="2404077"/>
          </a:xfrm>
          <a:prstGeom prst="bentConnector3">
            <a:avLst>
              <a:gd name="adj1" fmla="val -84733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or: Elbow 123">
            <a:extLst>
              <a:ext uri="{FF2B5EF4-FFF2-40B4-BE49-F238E27FC236}">
                <a16:creationId xmlns:a16="http://schemas.microsoft.com/office/drawing/2014/main" id="{305A75E6-4EA4-1B54-9E3C-1E674EEF2862}"/>
              </a:ext>
            </a:extLst>
          </p:cNvPr>
          <p:cNvCxnSpPr>
            <a:cxnSpLocks/>
            <a:stCxn id="94" idx="2"/>
            <a:endCxn id="3" idx="2"/>
          </p:cNvCxnSpPr>
          <p:nvPr/>
        </p:nvCxnSpPr>
        <p:spPr>
          <a:xfrm rot="5400000" flipH="1">
            <a:off x="4786035" y="4726472"/>
            <a:ext cx="269789" cy="3395303"/>
          </a:xfrm>
          <a:prstGeom prst="bentConnector3">
            <a:avLst>
              <a:gd name="adj1" fmla="val -84733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or: Elbow 127">
            <a:extLst>
              <a:ext uri="{FF2B5EF4-FFF2-40B4-BE49-F238E27FC236}">
                <a16:creationId xmlns:a16="http://schemas.microsoft.com/office/drawing/2014/main" id="{12F8ADA0-76BD-46AC-69AC-ED925623AD3B}"/>
              </a:ext>
            </a:extLst>
          </p:cNvPr>
          <p:cNvCxnSpPr>
            <a:cxnSpLocks/>
            <a:stCxn id="101" idx="2"/>
            <a:endCxn id="3" idx="2"/>
          </p:cNvCxnSpPr>
          <p:nvPr/>
        </p:nvCxnSpPr>
        <p:spPr>
          <a:xfrm rot="5400000" flipH="1">
            <a:off x="5261153" y="4251354"/>
            <a:ext cx="269789" cy="4345539"/>
          </a:xfrm>
          <a:prstGeom prst="bentConnector3">
            <a:avLst>
              <a:gd name="adj1" fmla="val -84733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F239F22B-1402-E901-7FE9-85D9641EE48C}"/>
              </a:ext>
            </a:extLst>
          </p:cNvPr>
          <p:cNvCxnSpPr>
            <a:endCxn id="106" idx="1"/>
          </p:cNvCxnSpPr>
          <p:nvPr/>
        </p:nvCxnSpPr>
        <p:spPr>
          <a:xfrm>
            <a:off x="3454680" y="3278795"/>
            <a:ext cx="264446" cy="0"/>
          </a:xfrm>
          <a:prstGeom prst="straightConnector1">
            <a:avLst/>
          </a:prstGeom>
          <a:ln w="12700">
            <a:solidFill>
              <a:srgbClr val="F8A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DE5D845D-C87A-14B7-0AC1-BBED6347FEBE}"/>
              </a:ext>
            </a:extLst>
          </p:cNvPr>
          <p:cNvCxnSpPr/>
          <p:nvPr/>
        </p:nvCxnSpPr>
        <p:spPr>
          <a:xfrm>
            <a:off x="3454680" y="4153917"/>
            <a:ext cx="264446" cy="0"/>
          </a:xfrm>
          <a:prstGeom prst="straightConnector1">
            <a:avLst/>
          </a:prstGeom>
          <a:ln w="12700">
            <a:solidFill>
              <a:srgbClr val="F8A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1B6E62CF-8795-5FB6-5C7F-4A6434E4A0ED}"/>
              </a:ext>
            </a:extLst>
          </p:cNvPr>
          <p:cNvCxnSpPr/>
          <p:nvPr/>
        </p:nvCxnSpPr>
        <p:spPr>
          <a:xfrm>
            <a:off x="3454680" y="5019136"/>
            <a:ext cx="264446" cy="0"/>
          </a:xfrm>
          <a:prstGeom prst="straightConnector1">
            <a:avLst/>
          </a:prstGeom>
          <a:ln w="12700">
            <a:solidFill>
              <a:srgbClr val="F8A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4EE91B06-6635-B595-AB8B-8D97AEFB3BAD}"/>
              </a:ext>
            </a:extLst>
          </p:cNvPr>
          <p:cNvCxnSpPr/>
          <p:nvPr/>
        </p:nvCxnSpPr>
        <p:spPr>
          <a:xfrm>
            <a:off x="3454680" y="5917073"/>
            <a:ext cx="264446" cy="0"/>
          </a:xfrm>
          <a:prstGeom prst="straightConnector1">
            <a:avLst/>
          </a:prstGeom>
          <a:ln w="12700">
            <a:solidFill>
              <a:srgbClr val="F8A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115">
            <a:extLst>
              <a:ext uri="{FF2B5EF4-FFF2-40B4-BE49-F238E27FC236}">
                <a16:creationId xmlns:a16="http://schemas.microsoft.com/office/drawing/2014/main" id="{F6FAE846-38D3-E8E5-E21C-9ADED9F75DEB}"/>
              </a:ext>
            </a:extLst>
          </p:cNvPr>
          <p:cNvSpPr/>
          <p:nvPr/>
        </p:nvSpPr>
        <p:spPr>
          <a:xfrm>
            <a:off x="4041323" y="1649614"/>
            <a:ext cx="3753062" cy="284565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ea typeface="等线"/>
              </a:rPr>
              <a:t>I2</a:t>
            </a:r>
            <a:endParaRPr lang="zh-CN" altLang="en-US" dirty="0">
              <a:ea typeface="等线"/>
            </a:endParaRPr>
          </a:p>
        </p:txBody>
      </p: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7723E571-1599-232D-BA71-13ED6C72534D}"/>
              </a:ext>
            </a:extLst>
          </p:cNvPr>
          <p:cNvCxnSpPr>
            <a:cxnSpLocks/>
            <a:stCxn id="63" idx="2"/>
            <a:endCxn id="75" idx="0"/>
          </p:cNvCxnSpPr>
          <p:nvPr/>
        </p:nvCxnSpPr>
        <p:spPr>
          <a:xfrm>
            <a:off x="5917854" y="1934179"/>
            <a:ext cx="2236" cy="20994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7" name="矩形 84">
            <a:extLst>
              <a:ext uri="{FF2B5EF4-FFF2-40B4-BE49-F238E27FC236}">
                <a16:creationId xmlns:a16="http://schemas.microsoft.com/office/drawing/2014/main" id="{A1326193-C77A-8E82-33A6-5E6B81661DF3}"/>
              </a:ext>
            </a:extLst>
          </p:cNvPr>
          <p:cNvSpPr/>
          <p:nvPr/>
        </p:nvSpPr>
        <p:spPr>
          <a:xfrm>
            <a:off x="2316268" y="2907796"/>
            <a:ext cx="462804" cy="3381432"/>
          </a:xfrm>
          <a:prstGeom prst="rect">
            <a:avLst/>
          </a:prstGeom>
          <a:gradFill flip="none" rotWithShape="1">
            <a:gsLst>
              <a:gs pos="49576">
                <a:srgbClr val="EDA88E"/>
              </a:gs>
              <a:gs pos="57000">
                <a:srgbClr val="F8A683"/>
              </a:gs>
              <a:gs pos="25000">
                <a:srgbClr val="96BBE4"/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8500">
                  <a:srgbClr val="ABC0E4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dirty="0">
                <a:ea typeface="等线"/>
              </a:rPr>
              <a:t>I1/O</a:t>
            </a:r>
            <a:endParaRPr lang="en-US" altLang="zh-CN" dirty="0">
              <a:ea typeface="等线"/>
              <a:cs typeface="Calibri"/>
            </a:endParaRPr>
          </a:p>
        </p:txBody>
      </p: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2E7AE324-86C3-D22D-6B58-EF3A0F1CE590}"/>
              </a:ext>
            </a:extLst>
          </p:cNvPr>
          <p:cNvCxnSpPr>
            <a:cxnSpLocks/>
            <a:stCxn id="127" idx="3"/>
            <a:endCxn id="3" idx="1"/>
          </p:cNvCxnSpPr>
          <p:nvPr/>
        </p:nvCxnSpPr>
        <p:spPr>
          <a:xfrm flipV="1">
            <a:off x="2779072" y="4596180"/>
            <a:ext cx="212804" cy="2332"/>
          </a:xfrm>
          <a:prstGeom prst="straightConnector1">
            <a:avLst/>
          </a:prstGeom>
          <a:ln w="12700">
            <a:solidFill>
              <a:srgbClr val="F8A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文本框 6">
            <a:extLst>
              <a:ext uri="{FF2B5EF4-FFF2-40B4-BE49-F238E27FC236}">
                <a16:creationId xmlns:a16="http://schemas.microsoft.com/office/drawing/2014/main" id="{5E257A09-CA0E-C92E-91F1-F54700F91A38}"/>
              </a:ext>
            </a:extLst>
          </p:cNvPr>
          <p:cNvSpPr txBox="1"/>
          <p:nvPr/>
        </p:nvSpPr>
        <p:spPr>
          <a:xfrm>
            <a:off x="9069762" y="1644112"/>
            <a:ext cx="312955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multiplier_array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rf_1B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rf_1B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rf_4B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l1_w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l1_io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l2_w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l2_io</a:t>
            </a:r>
          </a:p>
        </p:txBody>
      </p:sp>
    </p:spTree>
    <p:extLst>
      <p:ext uri="{BB962C8B-B14F-4D97-AF65-F5344CB8AC3E}">
        <p14:creationId xmlns:p14="http://schemas.microsoft.com/office/powerpoint/2010/main" val="13815762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818F77D7-FBD8-8BCB-FB3E-526373A15D35}"/>
              </a:ext>
            </a:extLst>
          </p:cNvPr>
          <p:cNvCxnSpPr>
            <a:cxnSpLocks/>
          </p:cNvCxnSpPr>
          <p:nvPr/>
        </p:nvCxnSpPr>
        <p:spPr>
          <a:xfrm>
            <a:off x="5248288" y="3154100"/>
            <a:ext cx="3944" cy="2421845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37CA2487-007F-A6FD-7036-9FAEA0652B35}"/>
              </a:ext>
            </a:extLst>
          </p:cNvPr>
          <p:cNvCxnSpPr>
            <a:cxnSpLocks/>
          </p:cNvCxnSpPr>
          <p:nvPr/>
        </p:nvCxnSpPr>
        <p:spPr>
          <a:xfrm>
            <a:off x="6239668" y="3155983"/>
            <a:ext cx="3944" cy="2421845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29748FAB-AEE2-F6C2-BFC5-600C7A425C6D}"/>
              </a:ext>
            </a:extLst>
          </p:cNvPr>
          <p:cNvCxnSpPr>
            <a:cxnSpLocks/>
          </p:cNvCxnSpPr>
          <p:nvPr/>
        </p:nvCxnSpPr>
        <p:spPr>
          <a:xfrm>
            <a:off x="7194215" y="3155983"/>
            <a:ext cx="3944" cy="2421845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091E0D81-C495-A59C-B855-909072859674}"/>
              </a:ext>
            </a:extLst>
          </p:cNvPr>
          <p:cNvCxnSpPr>
            <a:stCxn id="4" idx="2"/>
            <a:endCxn id="33" idx="0"/>
          </p:cNvCxnSpPr>
          <p:nvPr/>
        </p:nvCxnSpPr>
        <p:spPr>
          <a:xfrm>
            <a:off x="4293968" y="3154100"/>
            <a:ext cx="3944" cy="2421845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34F9812-FF08-F238-1F6B-F67C4764E2F3}"/>
              </a:ext>
            </a:extLst>
          </p:cNvPr>
          <p:cNvCxnSpPr>
            <a:cxnSpLocks/>
            <a:stCxn id="97" idx="2"/>
            <a:endCxn id="2" idx="0"/>
          </p:cNvCxnSpPr>
          <p:nvPr/>
        </p:nvCxnSpPr>
        <p:spPr>
          <a:xfrm flipH="1">
            <a:off x="4682479" y="3628079"/>
            <a:ext cx="6794" cy="27304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D28192E-8A94-7800-A586-A219A24B6BFB}"/>
              </a:ext>
            </a:extLst>
          </p:cNvPr>
          <p:cNvCxnSpPr>
            <a:cxnSpLocks/>
            <a:stCxn id="110" idx="3"/>
            <a:endCxn id="83" idx="1"/>
          </p:cNvCxnSpPr>
          <p:nvPr/>
        </p:nvCxnSpPr>
        <p:spPr>
          <a:xfrm>
            <a:off x="3964292" y="4138633"/>
            <a:ext cx="3479348" cy="0"/>
          </a:xfrm>
          <a:prstGeom prst="line">
            <a:avLst/>
          </a:prstGeom>
          <a:ln w="12700">
            <a:solidFill>
              <a:srgbClr val="F8A68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6E1B684A-7BFE-D7DA-ED32-F39358E91C18}"/>
              </a:ext>
            </a:extLst>
          </p:cNvPr>
          <p:cNvCxnSpPr>
            <a:cxnSpLocks/>
            <a:stCxn id="117" idx="3"/>
          </p:cNvCxnSpPr>
          <p:nvPr/>
        </p:nvCxnSpPr>
        <p:spPr>
          <a:xfrm>
            <a:off x="3964292" y="5904277"/>
            <a:ext cx="3491101" cy="0"/>
          </a:xfrm>
          <a:prstGeom prst="line">
            <a:avLst/>
          </a:prstGeom>
          <a:ln w="12700">
            <a:solidFill>
              <a:srgbClr val="F8A68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99B9D9F-0E76-9BB3-3FE8-6DA34AEE3D6F}"/>
              </a:ext>
            </a:extLst>
          </p:cNvPr>
          <p:cNvCxnSpPr>
            <a:cxnSpLocks/>
            <a:stCxn id="113" idx="3"/>
            <a:endCxn id="64" idx="1"/>
          </p:cNvCxnSpPr>
          <p:nvPr/>
        </p:nvCxnSpPr>
        <p:spPr>
          <a:xfrm flipV="1">
            <a:off x="3964292" y="5019136"/>
            <a:ext cx="3479348" cy="0"/>
          </a:xfrm>
          <a:prstGeom prst="line">
            <a:avLst/>
          </a:prstGeom>
          <a:ln w="12700">
            <a:solidFill>
              <a:srgbClr val="F8A68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FDA7BB0-B7EB-0EDF-F15D-58C7B201F84E}"/>
              </a:ext>
            </a:extLst>
          </p:cNvPr>
          <p:cNvCxnSpPr>
            <a:cxnSpLocks/>
            <a:stCxn id="106" idx="3"/>
            <a:endCxn id="102" idx="1"/>
          </p:cNvCxnSpPr>
          <p:nvPr/>
        </p:nvCxnSpPr>
        <p:spPr>
          <a:xfrm>
            <a:off x="3964292" y="3278795"/>
            <a:ext cx="3479351" cy="0"/>
          </a:xfrm>
          <a:prstGeom prst="line">
            <a:avLst/>
          </a:prstGeom>
          <a:ln w="12700">
            <a:solidFill>
              <a:srgbClr val="F8A68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3: c_k.py</a:t>
            </a:r>
          </a:p>
        </p:txBody>
      </p:sp>
      <p:cxnSp>
        <p:nvCxnSpPr>
          <p:cNvPr id="14" name="Conector de Seta Reta 159">
            <a:extLst>
              <a:ext uri="{FF2B5EF4-FFF2-40B4-BE49-F238E27FC236}">
                <a16:creationId xmlns:a16="http://schemas.microsoft.com/office/drawing/2014/main" id="{00C37562-8D8E-35B7-2FCB-4FFD3A423BFF}"/>
              </a:ext>
            </a:extLst>
          </p:cNvPr>
          <p:cNvCxnSpPr/>
          <p:nvPr/>
        </p:nvCxnSpPr>
        <p:spPr>
          <a:xfrm flipH="1">
            <a:off x="7936673" y="2924408"/>
            <a:ext cx="8936" cy="3379735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CaixaDeTexto 50">
            <a:extLst>
              <a:ext uri="{FF2B5EF4-FFF2-40B4-BE49-F238E27FC236}">
                <a16:creationId xmlns:a16="http://schemas.microsoft.com/office/drawing/2014/main" id="{A39D43A6-813A-15FF-959A-85AA9589EA53}"/>
              </a:ext>
            </a:extLst>
          </p:cNvPr>
          <p:cNvSpPr txBox="1"/>
          <p:nvPr/>
        </p:nvSpPr>
        <p:spPr>
          <a:xfrm rot="2340000">
            <a:off x="6163994" y="4592871"/>
            <a:ext cx="681726" cy="707886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40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...</a:t>
            </a:r>
          </a:p>
        </p:txBody>
      </p:sp>
      <p:sp>
        <p:nvSpPr>
          <p:cNvPr id="41" name="矩形 74">
            <a:extLst>
              <a:ext uri="{FF2B5EF4-FFF2-40B4-BE49-F238E27FC236}">
                <a16:creationId xmlns:a16="http://schemas.microsoft.com/office/drawing/2014/main" id="{07E7BB9B-E65A-8BFF-9D05-DFB0DDB18C47}"/>
              </a:ext>
            </a:extLst>
          </p:cNvPr>
          <p:cNvSpPr/>
          <p:nvPr/>
        </p:nvSpPr>
        <p:spPr>
          <a:xfrm>
            <a:off x="4041324" y="4639155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43" name="矩形 118">
            <a:extLst>
              <a:ext uri="{FF2B5EF4-FFF2-40B4-BE49-F238E27FC236}">
                <a16:creationId xmlns:a16="http://schemas.microsoft.com/office/drawing/2014/main" id="{9851F487-5C13-79C2-6875-A1CA408B36F7}"/>
              </a:ext>
            </a:extLst>
          </p:cNvPr>
          <p:cNvSpPr/>
          <p:nvPr/>
        </p:nvSpPr>
        <p:spPr>
          <a:xfrm>
            <a:off x="4552178" y="467436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45" name="矩形 74">
            <a:extLst>
              <a:ext uri="{FF2B5EF4-FFF2-40B4-BE49-F238E27FC236}">
                <a16:creationId xmlns:a16="http://schemas.microsoft.com/office/drawing/2014/main" id="{9636124B-0633-DC80-1BEB-A5EE206346F7}"/>
              </a:ext>
            </a:extLst>
          </p:cNvPr>
          <p:cNvSpPr/>
          <p:nvPr/>
        </p:nvSpPr>
        <p:spPr>
          <a:xfrm>
            <a:off x="4993391" y="4638253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47" name="矩形 118">
            <a:extLst>
              <a:ext uri="{FF2B5EF4-FFF2-40B4-BE49-F238E27FC236}">
                <a16:creationId xmlns:a16="http://schemas.microsoft.com/office/drawing/2014/main" id="{6E92CAE1-DDBC-DBE8-00F4-AAEE049BF78C}"/>
              </a:ext>
            </a:extLst>
          </p:cNvPr>
          <p:cNvSpPr/>
          <p:nvPr/>
        </p:nvSpPr>
        <p:spPr>
          <a:xfrm>
            <a:off x="5504244" y="4673462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49" name="矩形 74">
            <a:extLst>
              <a:ext uri="{FF2B5EF4-FFF2-40B4-BE49-F238E27FC236}">
                <a16:creationId xmlns:a16="http://schemas.microsoft.com/office/drawing/2014/main" id="{59634FCB-2B29-6361-16B7-DDC2F4A3B35D}"/>
              </a:ext>
            </a:extLst>
          </p:cNvPr>
          <p:cNvSpPr/>
          <p:nvPr/>
        </p:nvSpPr>
        <p:spPr>
          <a:xfrm>
            <a:off x="4041323" y="5507973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51" name="矩形 118">
            <a:extLst>
              <a:ext uri="{FF2B5EF4-FFF2-40B4-BE49-F238E27FC236}">
                <a16:creationId xmlns:a16="http://schemas.microsoft.com/office/drawing/2014/main" id="{46BB7CB1-8724-0B03-CC2C-35609B478B25}"/>
              </a:ext>
            </a:extLst>
          </p:cNvPr>
          <p:cNvSpPr/>
          <p:nvPr/>
        </p:nvSpPr>
        <p:spPr>
          <a:xfrm>
            <a:off x="4552178" y="5543182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53" name="矩形 74">
            <a:extLst>
              <a:ext uri="{FF2B5EF4-FFF2-40B4-BE49-F238E27FC236}">
                <a16:creationId xmlns:a16="http://schemas.microsoft.com/office/drawing/2014/main" id="{0FBAEC9F-C132-20E2-21D7-0F1D90CF1BC3}"/>
              </a:ext>
            </a:extLst>
          </p:cNvPr>
          <p:cNvSpPr/>
          <p:nvPr/>
        </p:nvSpPr>
        <p:spPr>
          <a:xfrm>
            <a:off x="4993390" y="5507972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55" name="矩形 118">
            <a:extLst>
              <a:ext uri="{FF2B5EF4-FFF2-40B4-BE49-F238E27FC236}">
                <a16:creationId xmlns:a16="http://schemas.microsoft.com/office/drawing/2014/main" id="{664DBF51-113C-CA0C-3779-7ACF872D514E}"/>
              </a:ext>
            </a:extLst>
          </p:cNvPr>
          <p:cNvSpPr/>
          <p:nvPr/>
        </p:nvSpPr>
        <p:spPr>
          <a:xfrm>
            <a:off x="5504244" y="5543181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57" name="CaixaDeTexto 49">
            <a:extLst>
              <a:ext uri="{FF2B5EF4-FFF2-40B4-BE49-F238E27FC236}">
                <a16:creationId xmlns:a16="http://schemas.microsoft.com/office/drawing/2014/main" id="{A03C2554-FEFA-5C05-4A6A-9865316CFFDD}"/>
              </a:ext>
            </a:extLst>
          </p:cNvPr>
          <p:cNvSpPr txBox="1"/>
          <p:nvPr/>
        </p:nvSpPr>
        <p:spPr>
          <a:xfrm>
            <a:off x="5994218" y="4902164"/>
            <a:ext cx="999081" cy="548243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40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.....</a:t>
            </a:r>
          </a:p>
        </p:txBody>
      </p:sp>
      <p:sp>
        <p:nvSpPr>
          <p:cNvPr id="58" name="矩形 74">
            <a:extLst>
              <a:ext uri="{FF2B5EF4-FFF2-40B4-BE49-F238E27FC236}">
                <a16:creationId xmlns:a16="http://schemas.microsoft.com/office/drawing/2014/main" id="{E94B7B9B-6D94-5D27-EBF3-C6A78F806E31}"/>
              </a:ext>
            </a:extLst>
          </p:cNvPr>
          <p:cNvSpPr/>
          <p:nvPr/>
        </p:nvSpPr>
        <p:spPr>
          <a:xfrm>
            <a:off x="6932787" y="4641389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61" name="矩形 74">
            <a:extLst>
              <a:ext uri="{FF2B5EF4-FFF2-40B4-BE49-F238E27FC236}">
                <a16:creationId xmlns:a16="http://schemas.microsoft.com/office/drawing/2014/main" id="{78A9D080-01ED-4142-1F6D-20D0AE69898E}"/>
              </a:ext>
            </a:extLst>
          </p:cNvPr>
          <p:cNvSpPr/>
          <p:nvPr/>
        </p:nvSpPr>
        <p:spPr>
          <a:xfrm>
            <a:off x="6944541" y="5519657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64" name="矩形 118">
            <a:extLst>
              <a:ext uri="{FF2B5EF4-FFF2-40B4-BE49-F238E27FC236}">
                <a16:creationId xmlns:a16="http://schemas.microsoft.com/office/drawing/2014/main" id="{3894630A-39F1-89F4-6B38-7A18D9D00768}"/>
              </a:ext>
            </a:extLst>
          </p:cNvPr>
          <p:cNvSpPr/>
          <p:nvPr/>
        </p:nvSpPr>
        <p:spPr>
          <a:xfrm>
            <a:off x="7443640" y="4676598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65" name="矩形 118">
            <a:extLst>
              <a:ext uri="{FF2B5EF4-FFF2-40B4-BE49-F238E27FC236}">
                <a16:creationId xmlns:a16="http://schemas.microsoft.com/office/drawing/2014/main" id="{107EE554-2C83-AAAA-6280-94B142D52AD5}"/>
              </a:ext>
            </a:extLst>
          </p:cNvPr>
          <p:cNvSpPr/>
          <p:nvPr/>
        </p:nvSpPr>
        <p:spPr>
          <a:xfrm>
            <a:off x="7455393" y="5554866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67" name="矩形 74">
            <a:extLst>
              <a:ext uri="{FF2B5EF4-FFF2-40B4-BE49-F238E27FC236}">
                <a16:creationId xmlns:a16="http://schemas.microsoft.com/office/drawing/2014/main" id="{1638EAA3-AA29-4EAE-2C2D-0D4A40C8FE3F}"/>
              </a:ext>
            </a:extLst>
          </p:cNvPr>
          <p:cNvSpPr/>
          <p:nvPr/>
        </p:nvSpPr>
        <p:spPr>
          <a:xfrm>
            <a:off x="5982533" y="5513814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69" name="矩形 118">
            <a:extLst>
              <a:ext uri="{FF2B5EF4-FFF2-40B4-BE49-F238E27FC236}">
                <a16:creationId xmlns:a16="http://schemas.microsoft.com/office/drawing/2014/main" id="{265E4B45-C2D8-5CF3-1450-B091496FD563}"/>
              </a:ext>
            </a:extLst>
          </p:cNvPr>
          <p:cNvSpPr/>
          <p:nvPr/>
        </p:nvSpPr>
        <p:spPr>
          <a:xfrm>
            <a:off x="6493386" y="5549023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72" name="矩形 74">
            <a:extLst>
              <a:ext uri="{FF2B5EF4-FFF2-40B4-BE49-F238E27FC236}">
                <a16:creationId xmlns:a16="http://schemas.microsoft.com/office/drawing/2014/main" id="{D80AC821-6DC4-62EE-97BC-73C614FDD58D}"/>
              </a:ext>
            </a:extLst>
          </p:cNvPr>
          <p:cNvSpPr/>
          <p:nvPr/>
        </p:nvSpPr>
        <p:spPr>
          <a:xfrm>
            <a:off x="4041324" y="3760888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74" name="矩形 118">
            <a:extLst>
              <a:ext uri="{FF2B5EF4-FFF2-40B4-BE49-F238E27FC236}">
                <a16:creationId xmlns:a16="http://schemas.microsoft.com/office/drawing/2014/main" id="{9264EAB4-8A18-CA5F-6C25-C09860AECB7B}"/>
              </a:ext>
            </a:extLst>
          </p:cNvPr>
          <p:cNvSpPr/>
          <p:nvPr/>
        </p:nvSpPr>
        <p:spPr>
          <a:xfrm>
            <a:off x="4552178" y="3796096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76" name="矩形 74">
            <a:extLst>
              <a:ext uri="{FF2B5EF4-FFF2-40B4-BE49-F238E27FC236}">
                <a16:creationId xmlns:a16="http://schemas.microsoft.com/office/drawing/2014/main" id="{43D2BFD8-D2B5-BF36-9100-4E7DFB6904E8}"/>
              </a:ext>
            </a:extLst>
          </p:cNvPr>
          <p:cNvSpPr/>
          <p:nvPr/>
        </p:nvSpPr>
        <p:spPr>
          <a:xfrm>
            <a:off x="4993391" y="3766729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78" name="矩形 118">
            <a:extLst>
              <a:ext uri="{FF2B5EF4-FFF2-40B4-BE49-F238E27FC236}">
                <a16:creationId xmlns:a16="http://schemas.microsoft.com/office/drawing/2014/main" id="{DE1B83B2-62F3-E1EF-4A09-9F9BDE6F5313}"/>
              </a:ext>
            </a:extLst>
          </p:cNvPr>
          <p:cNvSpPr/>
          <p:nvPr/>
        </p:nvSpPr>
        <p:spPr>
          <a:xfrm>
            <a:off x="5504245" y="3801938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80" name="矩形 74">
            <a:extLst>
              <a:ext uri="{FF2B5EF4-FFF2-40B4-BE49-F238E27FC236}">
                <a16:creationId xmlns:a16="http://schemas.microsoft.com/office/drawing/2014/main" id="{FAAEB165-AC3A-AF1A-5183-83B695F5205B}"/>
              </a:ext>
            </a:extLst>
          </p:cNvPr>
          <p:cNvSpPr/>
          <p:nvPr/>
        </p:nvSpPr>
        <p:spPr>
          <a:xfrm>
            <a:off x="6932787" y="3766746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83" name="矩形 118">
            <a:extLst>
              <a:ext uri="{FF2B5EF4-FFF2-40B4-BE49-F238E27FC236}">
                <a16:creationId xmlns:a16="http://schemas.microsoft.com/office/drawing/2014/main" id="{E0FD237D-0F80-89F9-B089-BDF68A6B2F2A}"/>
              </a:ext>
            </a:extLst>
          </p:cNvPr>
          <p:cNvSpPr/>
          <p:nvPr/>
        </p:nvSpPr>
        <p:spPr>
          <a:xfrm>
            <a:off x="7443640" y="380195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84" name="矩形 74">
            <a:extLst>
              <a:ext uri="{FF2B5EF4-FFF2-40B4-BE49-F238E27FC236}">
                <a16:creationId xmlns:a16="http://schemas.microsoft.com/office/drawing/2014/main" id="{8B49AF90-6E49-162F-1267-8EADE8D5222C}"/>
              </a:ext>
            </a:extLst>
          </p:cNvPr>
          <p:cNvSpPr/>
          <p:nvPr/>
        </p:nvSpPr>
        <p:spPr>
          <a:xfrm>
            <a:off x="6002862" y="3770486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86" name="矩形 118">
            <a:extLst>
              <a:ext uri="{FF2B5EF4-FFF2-40B4-BE49-F238E27FC236}">
                <a16:creationId xmlns:a16="http://schemas.microsoft.com/office/drawing/2014/main" id="{100C3733-D7B0-3F6D-D938-6016D68D2B08}"/>
              </a:ext>
            </a:extLst>
          </p:cNvPr>
          <p:cNvSpPr/>
          <p:nvPr/>
        </p:nvSpPr>
        <p:spPr>
          <a:xfrm>
            <a:off x="6488417" y="3805976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cxnSp>
        <p:nvCxnSpPr>
          <p:cNvPr id="89" name="Conector de Seta Reta 162">
            <a:extLst>
              <a:ext uri="{FF2B5EF4-FFF2-40B4-BE49-F238E27FC236}">
                <a16:creationId xmlns:a16="http://schemas.microsoft.com/office/drawing/2014/main" id="{F41B5F09-CE79-4021-4CD5-8DE1C329EB54}"/>
              </a:ext>
            </a:extLst>
          </p:cNvPr>
          <p:cNvCxnSpPr>
            <a:cxnSpLocks/>
          </p:cNvCxnSpPr>
          <p:nvPr/>
        </p:nvCxnSpPr>
        <p:spPr>
          <a:xfrm flipH="1">
            <a:off x="4046208" y="2801866"/>
            <a:ext cx="3760215" cy="1903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1" name="矩形 74">
            <a:extLst>
              <a:ext uri="{FF2B5EF4-FFF2-40B4-BE49-F238E27FC236}">
                <a16:creationId xmlns:a16="http://schemas.microsoft.com/office/drawing/2014/main" id="{E49CACB2-3CD1-720B-7B4B-4005E42B3CA7}"/>
              </a:ext>
            </a:extLst>
          </p:cNvPr>
          <p:cNvSpPr/>
          <p:nvPr/>
        </p:nvSpPr>
        <p:spPr>
          <a:xfrm>
            <a:off x="4999269" y="2907795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93" name="矩形 118">
            <a:extLst>
              <a:ext uri="{FF2B5EF4-FFF2-40B4-BE49-F238E27FC236}">
                <a16:creationId xmlns:a16="http://schemas.microsoft.com/office/drawing/2014/main" id="{258387D2-6F7D-500D-6B5D-91672987F174}"/>
              </a:ext>
            </a:extLst>
          </p:cNvPr>
          <p:cNvSpPr/>
          <p:nvPr/>
        </p:nvSpPr>
        <p:spPr>
          <a:xfrm>
            <a:off x="5510123" y="294300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95" name="矩形 74">
            <a:extLst>
              <a:ext uri="{FF2B5EF4-FFF2-40B4-BE49-F238E27FC236}">
                <a16:creationId xmlns:a16="http://schemas.microsoft.com/office/drawing/2014/main" id="{441B5485-299D-3C0C-54A1-089BC8BC7FDF}"/>
              </a:ext>
            </a:extLst>
          </p:cNvPr>
          <p:cNvSpPr/>
          <p:nvPr/>
        </p:nvSpPr>
        <p:spPr>
          <a:xfrm>
            <a:off x="4041325" y="2907795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97" name="矩形 118">
            <a:extLst>
              <a:ext uri="{FF2B5EF4-FFF2-40B4-BE49-F238E27FC236}">
                <a16:creationId xmlns:a16="http://schemas.microsoft.com/office/drawing/2014/main" id="{D5C29323-728B-C2D8-DAC7-8A0824E6F52E}"/>
              </a:ext>
            </a:extLst>
          </p:cNvPr>
          <p:cNvSpPr/>
          <p:nvPr/>
        </p:nvSpPr>
        <p:spPr>
          <a:xfrm>
            <a:off x="4552180" y="2943004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99" name="矩形 74">
            <a:extLst>
              <a:ext uri="{FF2B5EF4-FFF2-40B4-BE49-F238E27FC236}">
                <a16:creationId xmlns:a16="http://schemas.microsoft.com/office/drawing/2014/main" id="{D701CB5B-2BB8-CA31-17D9-89D87EBF7CBF}"/>
              </a:ext>
            </a:extLst>
          </p:cNvPr>
          <p:cNvSpPr/>
          <p:nvPr/>
        </p:nvSpPr>
        <p:spPr>
          <a:xfrm>
            <a:off x="6932788" y="2906893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102" name="矩形 118">
            <a:extLst>
              <a:ext uri="{FF2B5EF4-FFF2-40B4-BE49-F238E27FC236}">
                <a16:creationId xmlns:a16="http://schemas.microsoft.com/office/drawing/2014/main" id="{9127D084-9F33-A12D-A87E-6AFC848C82ED}"/>
              </a:ext>
            </a:extLst>
          </p:cNvPr>
          <p:cNvSpPr/>
          <p:nvPr/>
        </p:nvSpPr>
        <p:spPr>
          <a:xfrm>
            <a:off x="7443643" y="2942101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sp>
        <p:nvSpPr>
          <p:cNvPr id="103" name="矩形 74">
            <a:extLst>
              <a:ext uri="{FF2B5EF4-FFF2-40B4-BE49-F238E27FC236}">
                <a16:creationId xmlns:a16="http://schemas.microsoft.com/office/drawing/2014/main" id="{F9850758-A1E9-1AA9-9B4E-18D8DB5B4B4E}"/>
              </a:ext>
            </a:extLst>
          </p:cNvPr>
          <p:cNvSpPr/>
          <p:nvPr/>
        </p:nvSpPr>
        <p:spPr>
          <a:xfrm>
            <a:off x="5977566" y="2901049"/>
            <a:ext cx="869505" cy="78125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105" name="矩形 118">
            <a:extLst>
              <a:ext uri="{FF2B5EF4-FFF2-40B4-BE49-F238E27FC236}">
                <a16:creationId xmlns:a16="http://schemas.microsoft.com/office/drawing/2014/main" id="{568AA556-85F8-0808-A995-60B4A291E55D}"/>
              </a:ext>
            </a:extLst>
          </p:cNvPr>
          <p:cNvSpPr/>
          <p:nvPr/>
        </p:nvSpPr>
        <p:spPr>
          <a:xfrm>
            <a:off x="6488419" y="2936258"/>
            <a:ext cx="274186" cy="685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A97001-5FD0-68FF-19E1-2A610F20553D}"/>
              </a:ext>
            </a:extLst>
          </p:cNvPr>
          <p:cNvGrpSpPr/>
          <p:nvPr/>
        </p:nvGrpSpPr>
        <p:grpSpPr>
          <a:xfrm>
            <a:off x="4099646" y="2953645"/>
            <a:ext cx="388643" cy="200455"/>
            <a:chOff x="1111791" y="1745090"/>
            <a:chExt cx="388643" cy="200455"/>
          </a:xfrm>
        </p:grpSpPr>
        <p:sp>
          <p:nvSpPr>
            <p:cNvPr id="4" name="矩形 115">
              <a:extLst>
                <a:ext uri="{FF2B5EF4-FFF2-40B4-BE49-F238E27FC236}">
                  <a16:creationId xmlns:a16="http://schemas.microsoft.com/office/drawing/2014/main" id="{B54C55B2-582B-5AB5-909E-7CCF133886B6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6" name="Triângulo isósceles 243">
              <a:extLst>
                <a:ext uri="{FF2B5EF4-FFF2-40B4-BE49-F238E27FC236}">
                  <a16:creationId xmlns:a16="http://schemas.microsoft.com/office/drawing/2014/main" id="{CFBBA2D6-E574-5B2E-48CE-58DA60EE7CFD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3A04F44-34E4-0F37-B92B-4E1636140551}"/>
              </a:ext>
            </a:extLst>
          </p:cNvPr>
          <p:cNvGrpSpPr/>
          <p:nvPr/>
        </p:nvGrpSpPr>
        <p:grpSpPr>
          <a:xfrm>
            <a:off x="5054193" y="2953645"/>
            <a:ext cx="388643" cy="200455"/>
            <a:chOff x="1111791" y="1745090"/>
            <a:chExt cx="388643" cy="200455"/>
          </a:xfrm>
        </p:grpSpPr>
        <p:sp>
          <p:nvSpPr>
            <p:cNvPr id="10" name="矩形 115">
              <a:extLst>
                <a:ext uri="{FF2B5EF4-FFF2-40B4-BE49-F238E27FC236}">
                  <a16:creationId xmlns:a16="http://schemas.microsoft.com/office/drawing/2014/main" id="{DD6406A8-31D8-F3D5-CE85-BF84B80F0B76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" name="Triângulo isósceles 243">
              <a:extLst>
                <a:ext uri="{FF2B5EF4-FFF2-40B4-BE49-F238E27FC236}">
                  <a16:creationId xmlns:a16="http://schemas.microsoft.com/office/drawing/2014/main" id="{1140A501-0CA1-3FF6-90A2-4C0DDFC2330B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4ACC6A-517F-AB7F-FA01-E5672D9F90CA}"/>
              </a:ext>
            </a:extLst>
          </p:cNvPr>
          <p:cNvGrpSpPr/>
          <p:nvPr/>
        </p:nvGrpSpPr>
        <p:grpSpPr>
          <a:xfrm>
            <a:off x="6045573" y="2955528"/>
            <a:ext cx="388643" cy="200455"/>
            <a:chOff x="1111791" y="1745090"/>
            <a:chExt cx="388643" cy="200455"/>
          </a:xfrm>
        </p:grpSpPr>
        <p:sp>
          <p:nvSpPr>
            <p:cNvPr id="15" name="矩形 115">
              <a:extLst>
                <a:ext uri="{FF2B5EF4-FFF2-40B4-BE49-F238E27FC236}">
                  <a16:creationId xmlns:a16="http://schemas.microsoft.com/office/drawing/2014/main" id="{E893CFA5-09E5-1C97-E5FA-55BC7FD30CB9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6" name="Triângulo isósceles 243">
              <a:extLst>
                <a:ext uri="{FF2B5EF4-FFF2-40B4-BE49-F238E27FC236}">
                  <a16:creationId xmlns:a16="http://schemas.microsoft.com/office/drawing/2014/main" id="{2A5450AF-8A95-E30F-C05F-F2AE412C300B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1C0B4C1-E3F4-30E1-6482-5B63D579D984}"/>
              </a:ext>
            </a:extLst>
          </p:cNvPr>
          <p:cNvGrpSpPr/>
          <p:nvPr/>
        </p:nvGrpSpPr>
        <p:grpSpPr>
          <a:xfrm>
            <a:off x="7000120" y="2955528"/>
            <a:ext cx="388643" cy="200455"/>
            <a:chOff x="1111791" y="1745090"/>
            <a:chExt cx="388643" cy="200455"/>
          </a:xfrm>
        </p:grpSpPr>
        <p:sp>
          <p:nvSpPr>
            <p:cNvPr id="18" name="矩形 115">
              <a:extLst>
                <a:ext uri="{FF2B5EF4-FFF2-40B4-BE49-F238E27FC236}">
                  <a16:creationId xmlns:a16="http://schemas.microsoft.com/office/drawing/2014/main" id="{DF9422BC-BCB4-0084-2C3C-85ADDF4210F6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9" name="Triângulo isósceles 243">
              <a:extLst>
                <a:ext uri="{FF2B5EF4-FFF2-40B4-BE49-F238E27FC236}">
                  <a16:creationId xmlns:a16="http://schemas.microsoft.com/office/drawing/2014/main" id="{57D97836-36A4-C5FE-912A-5802CF5D14DC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25B8408-BDE3-D548-95C8-A95794034B1C}"/>
              </a:ext>
            </a:extLst>
          </p:cNvPr>
          <p:cNvGrpSpPr/>
          <p:nvPr/>
        </p:nvGrpSpPr>
        <p:grpSpPr>
          <a:xfrm>
            <a:off x="4099646" y="3842853"/>
            <a:ext cx="388643" cy="200455"/>
            <a:chOff x="1111791" y="1745090"/>
            <a:chExt cx="388643" cy="200455"/>
          </a:xfrm>
        </p:grpSpPr>
        <p:sp>
          <p:nvSpPr>
            <p:cNvPr id="21" name="矩形 115">
              <a:extLst>
                <a:ext uri="{FF2B5EF4-FFF2-40B4-BE49-F238E27FC236}">
                  <a16:creationId xmlns:a16="http://schemas.microsoft.com/office/drawing/2014/main" id="{F0C225B9-01B9-D907-3153-8B7DF9EA24A7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22" name="Triângulo isósceles 243">
              <a:extLst>
                <a:ext uri="{FF2B5EF4-FFF2-40B4-BE49-F238E27FC236}">
                  <a16:creationId xmlns:a16="http://schemas.microsoft.com/office/drawing/2014/main" id="{03A72D4C-C5F2-FF2B-67D3-B78C85657AF4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945229-A370-4E66-5354-02A86621997F}"/>
              </a:ext>
            </a:extLst>
          </p:cNvPr>
          <p:cNvGrpSpPr/>
          <p:nvPr/>
        </p:nvGrpSpPr>
        <p:grpSpPr>
          <a:xfrm>
            <a:off x="5054193" y="3842853"/>
            <a:ext cx="388643" cy="200455"/>
            <a:chOff x="1111791" y="1745090"/>
            <a:chExt cx="388643" cy="200455"/>
          </a:xfrm>
        </p:grpSpPr>
        <p:sp>
          <p:nvSpPr>
            <p:cNvPr id="24" name="矩形 115">
              <a:extLst>
                <a:ext uri="{FF2B5EF4-FFF2-40B4-BE49-F238E27FC236}">
                  <a16:creationId xmlns:a16="http://schemas.microsoft.com/office/drawing/2014/main" id="{2D0C3236-010A-85A8-2BA2-72E755D3F72C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25" name="Triângulo isósceles 243">
              <a:extLst>
                <a:ext uri="{FF2B5EF4-FFF2-40B4-BE49-F238E27FC236}">
                  <a16:creationId xmlns:a16="http://schemas.microsoft.com/office/drawing/2014/main" id="{93451983-D5E5-9C1F-BD84-7A94D8FDB2BC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84564C6-CE62-04B5-3147-EC6C3AB106A0}"/>
              </a:ext>
            </a:extLst>
          </p:cNvPr>
          <p:cNvGrpSpPr/>
          <p:nvPr/>
        </p:nvGrpSpPr>
        <p:grpSpPr>
          <a:xfrm>
            <a:off x="6045573" y="3844736"/>
            <a:ext cx="388643" cy="200455"/>
            <a:chOff x="1111791" y="1745090"/>
            <a:chExt cx="388643" cy="200455"/>
          </a:xfrm>
        </p:grpSpPr>
        <p:sp>
          <p:nvSpPr>
            <p:cNvPr id="27" name="矩形 115">
              <a:extLst>
                <a:ext uri="{FF2B5EF4-FFF2-40B4-BE49-F238E27FC236}">
                  <a16:creationId xmlns:a16="http://schemas.microsoft.com/office/drawing/2014/main" id="{CCF1954A-E1A5-B17D-ACEE-EEC5F31A396D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28" name="Triângulo isósceles 243">
              <a:extLst>
                <a:ext uri="{FF2B5EF4-FFF2-40B4-BE49-F238E27FC236}">
                  <a16:creationId xmlns:a16="http://schemas.microsoft.com/office/drawing/2014/main" id="{2D997F18-947D-BB65-DEC4-ADB736EFDA4F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8FFA7D-EBE9-D1AA-019A-69823F203FE5}"/>
              </a:ext>
            </a:extLst>
          </p:cNvPr>
          <p:cNvGrpSpPr/>
          <p:nvPr/>
        </p:nvGrpSpPr>
        <p:grpSpPr>
          <a:xfrm>
            <a:off x="7000120" y="3844736"/>
            <a:ext cx="388643" cy="200455"/>
            <a:chOff x="1111791" y="1745090"/>
            <a:chExt cx="388643" cy="200455"/>
          </a:xfrm>
        </p:grpSpPr>
        <p:sp>
          <p:nvSpPr>
            <p:cNvPr id="30" name="矩形 115">
              <a:extLst>
                <a:ext uri="{FF2B5EF4-FFF2-40B4-BE49-F238E27FC236}">
                  <a16:creationId xmlns:a16="http://schemas.microsoft.com/office/drawing/2014/main" id="{3EF05E02-1097-A692-A63C-E6854C7E83B1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31" name="Triângulo isósceles 243">
              <a:extLst>
                <a:ext uri="{FF2B5EF4-FFF2-40B4-BE49-F238E27FC236}">
                  <a16:creationId xmlns:a16="http://schemas.microsoft.com/office/drawing/2014/main" id="{243CC3E1-B19D-DC20-76C3-08FA2D245F42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5EB7322-6AEE-4ED7-5FC0-AE3A8DB58758}"/>
              </a:ext>
            </a:extLst>
          </p:cNvPr>
          <p:cNvGrpSpPr/>
          <p:nvPr/>
        </p:nvGrpSpPr>
        <p:grpSpPr>
          <a:xfrm>
            <a:off x="4103590" y="5575945"/>
            <a:ext cx="388643" cy="200455"/>
            <a:chOff x="1111791" y="1745090"/>
            <a:chExt cx="388643" cy="200455"/>
          </a:xfrm>
        </p:grpSpPr>
        <p:sp>
          <p:nvSpPr>
            <p:cNvPr id="33" name="矩形 115">
              <a:extLst>
                <a:ext uri="{FF2B5EF4-FFF2-40B4-BE49-F238E27FC236}">
                  <a16:creationId xmlns:a16="http://schemas.microsoft.com/office/drawing/2014/main" id="{4F510B53-A1D9-C390-2B0E-EC0F5E9C60D3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34" name="Triângulo isósceles 243">
              <a:extLst>
                <a:ext uri="{FF2B5EF4-FFF2-40B4-BE49-F238E27FC236}">
                  <a16:creationId xmlns:a16="http://schemas.microsoft.com/office/drawing/2014/main" id="{0A608417-A04D-3E90-EF4C-19534894A340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0DF0EA-6751-ED0A-AA04-DADF495440A8}"/>
              </a:ext>
            </a:extLst>
          </p:cNvPr>
          <p:cNvGrpSpPr/>
          <p:nvPr/>
        </p:nvGrpSpPr>
        <p:grpSpPr>
          <a:xfrm>
            <a:off x="5058137" y="5575945"/>
            <a:ext cx="388643" cy="200455"/>
            <a:chOff x="1111791" y="1745090"/>
            <a:chExt cx="388643" cy="200455"/>
          </a:xfrm>
        </p:grpSpPr>
        <p:sp>
          <p:nvSpPr>
            <p:cNvPr id="36" name="矩形 115">
              <a:extLst>
                <a:ext uri="{FF2B5EF4-FFF2-40B4-BE49-F238E27FC236}">
                  <a16:creationId xmlns:a16="http://schemas.microsoft.com/office/drawing/2014/main" id="{8145221E-3EE6-42A8-4ADD-1D28DA8A11DB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38" name="Triângulo isósceles 243">
              <a:extLst>
                <a:ext uri="{FF2B5EF4-FFF2-40B4-BE49-F238E27FC236}">
                  <a16:creationId xmlns:a16="http://schemas.microsoft.com/office/drawing/2014/main" id="{6A418830-D7F3-33ED-9903-1F9EFE7790F9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4B5A13D-0A7F-54F8-EAD6-6CBF8A2EF902}"/>
              </a:ext>
            </a:extLst>
          </p:cNvPr>
          <p:cNvGrpSpPr/>
          <p:nvPr/>
        </p:nvGrpSpPr>
        <p:grpSpPr>
          <a:xfrm>
            <a:off x="6049517" y="5577828"/>
            <a:ext cx="388643" cy="200455"/>
            <a:chOff x="1111791" y="1745090"/>
            <a:chExt cx="388643" cy="200455"/>
          </a:xfrm>
        </p:grpSpPr>
        <p:sp>
          <p:nvSpPr>
            <p:cNvPr id="40" name="矩形 115">
              <a:extLst>
                <a:ext uri="{FF2B5EF4-FFF2-40B4-BE49-F238E27FC236}">
                  <a16:creationId xmlns:a16="http://schemas.microsoft.com/office/drawing/2014/main" id="{536E2280-3CB3-3BBA-938A-9386FAC64888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42" name="Triângulo isósceles 243">
              <a:extLst>
                <a:ext uri="{FF2B5EF4-FFF2-40B4-BE49-F238E27FC236}">
                  <a16:creationId xmlns:a16="http://schemas.microsoft.com/office/drawing/2014/main" id="{91E0C713-7C53-9435-F189-0C346D614868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A0F7595-5790-5D41-1E79-307E612E8D9B}"/>
              </a:ext>
            </a:extLst>
          </p:cNvPr>
          <p:cNvGrpSpPr/>
          <p:nvPr/>
        </p:nvGrpSpPr>
        <p:grpSpPr>
          <a:xfrm>
            <a:off x="7004064" y="5577828"/>
            <a:ext cx="388643" cy="200455"/>
            <a:chOff x="1111791" y="1745090"/>
            <a:chExt cx="388643" cy="200455"/>
          </a:xfrm>
        </p:grpSpPr>
        <p:sp>
          <p:nvSpPr>
            <p:cNvPr id="46" name="矩形 115">
              <a:extLst>
                <a:ext uri="{FF2B5EF4-FFF2-40B4-BE49-F238E27FC236}">
                  <a16:creationId xmlns:a16="http://schemas.microsoft.com/office/drawing/2014/main" id="{342B6483-1DDC-C297-3473-7C5CEE21848F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48" name="Triângulo isósceles 243">
              <a:extLst>
                <a:ext uri="{FF2B5EF4-FFF2-40B4-BE49-F238E27FC236}">
                  <a16:creationId xmlns:a16="http://schemas.microsoft.com/office/drawing/2014/main" id="{BAD38753-D8D7-F995-0E88-A342356BA7E9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32EA5B3-D0FA-48ED-F14C-7C8E54608740}"/>
              </a:ext>
            </a:extLst>
          </p:cNvPr>
          <p:cNvGrpSpPr/>
          <p:nvPr/>
        </p:nvGrpSpPr>
        <p:grpSpPr>
          <a:xfrm>
            <a:off x="4103364" y="4723434"/>
            <a:ext cx="388643" cy="200455"/>
            <a:chOff x="1111791" y="1745090"/>
            <a:chExt cx="388643" cy="200455"/>
          </a:xfrm>
        </p:grpSpPr>
        <p:sp>
          <p:nvSpPr>
            <p:cNvPr id="52" name="矩形 115">
              <a:extLst>
                <a:ext uri="{FF2B5EF4-FFF2-40B4-BE49-F238E27FC236}">
                  <a16:creationId xmlns:a16="http://schemas.microsoft.com/office/drawing/2014/main" id="{85CF442A-F9BA-ABAB-7AA3-847BEE6A1DF9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54" name="Triângulo isósceles 243">
              <a:extLst>
                <a:ext uri="{FF2B5EF4-FFF2-40B4-BE49-F238E27FC236}">
                  <a16:creationId xmlns:a16="http://schemas.microsoft.com/office/drawing/2014/main" id="{90776FAF-F7C4-71D3-DABF-266ECD739547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FFCE199-121A-94BC-5B79-A4EE7683B826}"/>
              </a:ext>
            </a:extLst>
          </p:cNvPr>
          <p:cNvGrpSpPr/>
          <p:nvPr/>
        </p:nvGrpSpPr>
        <p:grpSpPr>
          <a:xfrm>
            <a:off x="5057911" y="4723434"/>
            <a:ext cx="388643" cy="200455"/>
            <a:chOff x="1111791" y="1745090"/>
            <a:chExt cx="388643" cy="200455"/>
          </a:xfrm>
        </p:grpSpPr>
        <p:sp>
          <p:nvSpPr>
            <p:cNvPr id="59" name="矩形 115">
              <a:extLst>
                <a:ext uri="{FF2B5EF4-FFF2-40B4-BE49-F238E27FC236}">
                  <a16:creationId xmlns:a16="http://schemas.microsoft.com/office/drawing/2014/main" id="{3AB2DBB1-4C0C-DECC-3BA4-CBA41E4BC7E9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60" name="Triângulo isósceles 243">
              <a:extLst>
                <a:ext uri="{FF2B5EF4-FFF2-40B4-BE49-F238E27FC236}">
                  <a16:creationId xmlns:a16="http://schemas.microsoft.com/office/drawing/2014/main" id="{B9D48325-B0CD-E3B0-4181-8E8CA743FE43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9495115-FAF7-4875-9C02-A4A289B042E5}"/>
              </a:ext>
            </a:extLst>
          </p:cNvPr>
          <p:cNvGrpSpPr/>
          <p:nvPr/>
        </p:nvGrpSpPr>
        <p:grpSpPr>
          <a:xfrm>
            <a:off x="7003838" y="4725317"/>
            <a:ext cx="388643" cy="200455"/>
            <a:chOff x="1111791" y="1745090"/>
            <a:chExt cx="388643" cy="200455"/>
          </a:xfrm>
        </p:grpSpPr>
        <p:sp>
          <p:nvSpPr>
            <p:cNvPr id="70" name="矩形 115">
              <a:extLst>
                <a:ext uri="{FF2B5EF4-FFF2-40B4-BE49-F238E27FC236}">
                  <a16:creationId xmlns:a16="http://schemas.microsoft.com/office/drawing/2014/main" id="{75E5D08F-45C6-B6B6-1A27-733208B370F6}"/>
                </a:ext>
              </a:extLst>
            </p:cNvPr>
            <p:cNvSpPr/>
            <p:nvPr/>
          </p:nvSpPr>
          <p:spPr>
            <a:xfrm>
              <a:off x="1111791" y="1745090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I2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71" name="Triângulo isósceles 243">
              <a:extLst>
                <a:ext uri="{FF2B5EF4-FFF2-40B4-BE49-F238E27FC236}">
                  <a16:creationId xmlns:a16="http://schemas.microsoft.com/office/drawing/2014/main" id="{BBDBFB16-9233-F10C-0B25-DAF788E79B8A}"/>
                </a:ext>
              </a:extLst>
            </p:cNvPr>
            <p:cNvSpPr/>
            <p:nvPr/>
          </p:nvSpPr>
          <p:spPr>
            <a:xfrm rot="5400000" flipV="1">
              <a:off x="1397318" y="1814920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ED03202D-B26E-C10C-01AA-0BEA62658C80}"/>
              </a:ext>
            </a:extLst>
          </p:cNvPr>
          <p:cNvGrpSpPr/>
          <p:nvPr/>
        </p:nvGrpSpPr>
        <p:grpSpPr>
          <a:xfrm>
            <a:off x="3719126" y="3046432"/>
            <a:ext cx="245166" cy="464726"/>
            <a:chOff x="1715822" y="3051901"/>
            <a:chExt cx="245166" cy="464726"/>
          </a:xfrm>
        </p:grpSpPr>
        <p:sp>
          <p:nvSpPr>
            <p:cNvPr id="106" name="矩形 115">
              <a:extLst>
                <a:ext uri="{FF2B5EF4-FFF2-40B4-BE49-F238E27FC236}">
                  <a16:creationId xmlns:a16="http://schemas.microsoft.com/office/drawing/2014/main" id="{64B154D9-B874-16DD-7D78-919D467255A7}"/>
                </a:ext>
              </a:extLst>
            </p:cNvPr>
            <p:cNvSpPr/>
            <p:nvPr/>
          </p:nvSpPr>
          <p:spPr>
            <a:xfrm>
              <a:off x="1715822" y="3051901"/>
              <a:ext cx="245166" cy="464726"/>
            </a:xfrm>
            <a:prstGeom prst="rect">
              <a:avLst/>
            </a:prstGeom>
            <a:solidFill>
              <a:srgbClr val="F8A683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I1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08" name="Triângulo isósceles 243">
              <a:extLst>
                <a:ext uri="{FF2B5EF4-FFF2-40B4-BE49-F238E27FC236}">
                  <a16:creationId xmlns:a16="http://schemas.microsoft.com/office/drawing/2014/main" id="{80F91EAA-95EE-9A27-670A-477536F79D89}"/>
                </a:ext>
              </a:extLst>
            </p:cNvPr>
            <p:cNvSpPr/>
            <p:nvPr/>
          </p:nvSpPr>
          <p:spPr>
            <a:xfrm rot="5400000" flipV="1">
              <a:off x="1857907" y="3410294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DF32194-01EF-45B7-7544-F8EA279C8AD2}"/>
              </a:ext>
            </a:extLst>
          </p:cNvPr>
          <p:cNvGrpSpPr/>
          <p:nvPr/>
        </p:nvGrpSpPr>
        <p:grpSpPr>
          <a:xfrm>
            <a:off x="3719126" y="3906270"/>
            <a:ext cx="245166" cy="464726"/>
            <a:chOff x="1715822" y="3051901"/>
            <a:chExt cx="245166" cy="464726"/>
          </a:xfrm>
        </p:grpSpPr>
        <p:sp>
          <p:nvSpPr>
            <p:cNvPr id="110" name="矩形 115">
              <a:extLst>
                <a:ext uri="{FF2B5EF4-FFF2-40B4-BE49-F238E27FC236}">
                  <a16:creationId xmlns:a16="http://schemas.microsoft.com/office/drawing/2014/main" id="{64B10218-59D5-0956-DC5B-63E8BEAF62A8}"/>
                </a:ext>
              </a:extLst>
            </p:cNvPr>
            <p:cNvSpPr/>
            <p:nvPr/>
          </p:nvSpPr>
          <p:spPr>
            <a:xfrm>
              <a:off x="1715822" y="3051901"/>
              <a:ext cx="245166" cy="464726"/>
            </a:xfrm>
            <a:prstGeom prst="rect">
              <a:avLst/>
            </a:prstGeom>
            <a:solidFill>
              <a:srgbClr val="F8A683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I1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1" name="Triângulo isósceles 243">
              <a:extLst>
                <a:ext uri="{FF2B5EF4-FFF2-40B4-BE49-F238E27FC236}">
                  <a16:creationId xmlns:a16="http://schemas.microsoft.com/office/drawing/2014/main" id="{F0C2E0AB-6C5E-4BF3-CECA-329C613F8AEC}"/>
                </a:ext>
              </a:extLst>
            </p:cNvPr>
            <p:cNvSpPr/>
            <p:nvPr/>
          </p:nvSpPr>
          <p:spPr>
            <a:xfrm rot="5400000" flipV="1">
              <a:off x="1857907" y="3410294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F500FDA-E93D-237E-5F34-E6D95D86733D}"/>
              </a:ext>
            </a:extLst>
          </p:cNvPr>
          <p:cNvGrpSpPr/>
          <p:nvPr/>
        </p:nvGrpSpPr>
        <p:grpSpPr>
          <a:xfrm>
            <a:off x="3719126" y="4796518"/>
            <a:ext cx="245166" cy="464726"/>
            <a:chOff x="1715822" y="3051901"/>
            <a:chExt cx="245166" cy="464726"/>
          </a:xfrm>
        </p:grpSpPr>
        <p:sp>
          <p:nvSpPr>
            <p:cNvPr id="113" name="矩形 115">
              <a:extLst>
                <a:ext uri="{FF2B5EF4-FFF2-40B4-BE49-F238E27FC236}">
                  <a16:creationId xmlns:a16="http://schemas.microsoft.com/office/drawing/2014/main" id="{95EDBC0C-B074-71C2-054D-065467FC9D0A}"/>
                </a:ext>
              </a:extLst>
            </p:cNvPr>
            <p:cNvSpPr/>
            <p:nvPr/>
          </p:nvSpPr>
          <p:spPr>
            <a:xfrm>
              <a:off x="1715822" y="3051901"/>
              <a:ext cx="245166" cy="464726"/>
            </a:xfrm>
            <a:prstGeom prst="rect">
              <a:avLst/>
            </a:prstGeom>
            <a:solidFill>
              <a:srgbClr val="F8A683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I1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4" name="Triângulo isósceles 243">
              <a:extLst>
                <a:ext uri="{FF2B5EF4-FFF2-40B4-BE49-F238E27FC236}">
                  <a16:creationId xmlns:a16="http://schemas.microsoft.com/office/drawing/2014/main" id="{CAABF366-4258-7759-1B15-0BC51D30935E}"/>
                </a:ext>
              </a:extLst>
            </p:cNvPr>
            <p:cNvSpPr/>
            <p:nvPr/>
          </p:nvSpPr>
          <p:spPr>
            <a:xfrm rot="5400000" flipV="1">
              <a:off x="1857907" y="3410294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3384BB8-53E9-A78F-1E91-1037F1007AB0}"/>
              </a:ext>
            </a:extLst>
          </p:cNvPr>
          <p:cNvGrpSpPr/>
          <p:nvPr/>
        </p:nvGrpSpPr>
        <p:grpSpPr>
          <a:xfrm>
            <a:off x="3719126" y="5671914"/>
            <a:ext cx="245166" cy="464726"/>
            <a:chOff x="1715822" y="3051901"/>
            <a:chExt cx="245166" cy="464726"/>
          </a:xfrm>
        </p:grpSpPr>
        <p:sp>
          <p:nvSpPr>
            <p:cNvPr id="117" name="矩形 115">
              <a:extLst>
                <a:ext uri="{FF2B5EF4-FFF2-40B4-BE49-F238E27FC236}">
                  <a16:creationId xmlns:a16="http://schemas.microsoft.com/office/drawing/2014/main" id="{DFE26F28-8AB7-7D94-120A-46A6B24CC767}"/>
                </a:ext>
              </a:extLst>
            </p:cNvPr>
            <p:cNvSpPr/>
            <p:nvPr/>
          </p:nvSpPr>
          <p:spPr>
            <a:xfrm>
              <a:off x="1715822" y="3051901"/>
              <a:ext cx="245166" cy="464726"/>
            </a:xfrm>
            <a:prstGeom prst="rect">
              <a:avLst/>
            </a:prstGeom>
            <a:solidFill>
              <a:srgbClr val="F8A683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ea typeface="等线"/>
                </a:rPr>
                <a:t>I1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8" name="Triângulo isósceles 243">
              <a:extLst>
                <a:ext uri="{FF2B5EF4-FFF2-40B4-BE49-F238E27FC236}">
                  <a16:creationId xmlns:a16="http://schemas.microsoft.com/office/drawing/2014/main" id="{601D1D8C-41C1-4F3B-B7F7-6D268ADFEFFA}"/>
                </a:ext>
              </a:extLst>
            </p:cNvPr>
            <p:cNvSpPr/>
            <p:nvPr/>
          </p:nvSpPr>
          <p:spPr>
            <a:xfrm rot="5400000" flipV="1">
              <a:off x="1857907" y="3410294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175D0D-A3A9-C58F-3865-5F4C0D9B1E76}"/>
              </a:ext>
            </a:extLst>
          </p:cNvPr>
          <p:cNvGrpSpPr/>
          <p:nvPr/>
        </p:nvGrpSpPr>
        <p:grpSpPr>
          <a:xfrm>
            <a:off x="4488157" y="6358562"/>
            <a:ext cx="388643" cy="200455"/>
            <a:chOff x="2019739" y="6181815"/>
            <a:chExt cx="388643" cy="200455"/>
          </a:xfrm>
        </p:grpSpPr>
        <p:sp>
          <p:nvSpPr>
            <p:cNvPr id="2" name="矩形 117">
              <a:extLst>
                <a:ext uri="{FF2B5EF4-FFF2-40B4-BE49-F238E27FC236}">
                  <a16:creationId xmlns:a16="http://schemas.microsoft.com/office/drawing/2014/main" id="{F6D07F61-8E7B-340D-EA16-8548EE49BE0C}"/>
                </a:ext>
              </a:extLst>
            </p:cNvPr>
            <p:cNvSpPr/>
            <p:nvPr/>
          </p:nvSpPr>
          <p:spPr>
            <a:xfrm>
              <a:off x="2019739" y="6181815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7" name="Triângulo isósceles 3">
              <a:extLst>
                <a:ext uri="{FF2B5EF4-FFF2-40B4-BE49-F238E27FC236}">
                  <a16:creationId xmlns:a16="http://schemas.microsoft.com/office/drawing/2014/main" id="{BFDEB584-88AD-0200-CF4C-94B184AB997C}"/>
                </a:ext>
              </a:extLst>
            </p:cNvPr>
            <p:cNvSpPr/>
            <p:nvPr/>
          </p:nvSpPr>
          <p:spPr>
            <a:xfrm rot="5400000" flipV="1">
              <a:off x="2305266" y="6243927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C79979A-6117-A1FB-F587-7930DE3D650B}"/>
              </a:ext>
            </a:extLst>
          </p:cNvPr>
          <p:cNvCxnSpPr>
            <a:cxnSpLocks/>
            <a:endCxn id="87" idx="0"/>
          </p:cNvCxnSpPr>
          <p:nvPr/>
        </p:nvCxnSpPr>
        <p:spPr>
          <a:xfrm>
            <a:off x="5623547" y="3621582"/>
            <a:ext cx="3808" cy="27369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2FFDECE-389C-1DA3-49EF-1914B3B5D4F2}"/>
              </a:ext>
            </a:extLst>
          </p:cNvPr>
          <p:cNvGrpSpPr/>
          <p:nvPr/>
        </p:nvGrpSpPr>
        <p:grpSpPr>
          <a:xfrm>
            <a:off x="5433033" y="6358562"/>
            <a:ext cx="388643" cy="200455"/>
            <a:chOff x="2019739" y="6181815"/>
            <a:chExt cx="388643" cy="200455"/>
          </a:xfrm>
        </p:grpSpPr>
        <p:sp>
          <p:nvSpPr>
            <p:cNvPr id="87" name="矩形 117">
              <a:extLst>
                <a:ext uri="{FF2B5EF4-FFF2-40B4-BE49-F238E27FC236}">
                  <a16:creationId xmlns:a16="http://schemas.microsoft.com/office/drawing/2014/main" id="{24B367E0-2FA4-9118-112B-B56BB9F3B84F}"/>
                </a:ext>
              </a:extLst>
            </p:cNvPr>
            <p:cNvSpPr/>
            <p:nvPr/>
          </p:nvSpPr>
          <p:spPr>
            <a:xfrm>
              <a:off x="2019739" y="6181815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88" name="Triângulo isósceles 3">
              <a:extLst>
                <a:ext uri="{FF2B5EF4-FFF2-40B4-BE49-F238E27FC236}">
                  <a16:creationId xmlns:a16="http://schemas.microsoft.com/office/drawing/2014/main" id="{A9CD659E-1C80-7DE9-3B85-74209B6F54E1}"/>
                </a:ext>
              </a:extLst>
            </p:cNvPr>
            <p:cNvSpPr/>
            <p:nvPr/>
          </p:nvSpPr>
          <p:spPr>
            <a:xfrm rot="5400000" flipV="1">
              <a:off x="2305266" y="6243927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7BD6F46-8E54-3A49-3AF2-909FB616E20B}"/>
              </a:ext>
            </a:extLst>
          </p:cNvPr>
          <p:cNvCxnSpPr>
            <a:cxnSpLocks/>
            <a:endCxn id="94" idx="0"/>
          </p:cNvCxnSpPr>
          <p:nvPr/>
        </p:nvCxnSpPr>
        <p:spPr>
          <a:xfrm>
            <a:off x="6614773" y="3614148"/>
            <a:ext cx="3808" cy="2744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D00D4C1-7D4C-3281-5A7D-262D663852A9}"/>
              </a:ext>
            </a:extLst>
          </p:cNvPr>
          <p:cNvGrpSpPr/>
          <p:nvPr/>
        </p:nvGrpSpPr>
        <p:grpSpPr>
          <a:xfrm>
            <a:off x="6424259" y="6358562"/>
            <a:ext cx="388643" cy="200455"/>
            <a:chOff x="2019739" y="6181815"/>
            <a:chExt cx="388643" cy="200455"/>
          </a:xfrm>
        </p:grpSpPr>
        <p:sp>
          <p:nvSpPr>
            <p:cNvPr id="94" name="矩形 117">
              <a:extLst>
                <a:ext uri="{FF2B5EF4-FFF2-40B4-BE49-F238E27FC236}">
                  <a16:creationId xmlns:a16="http://schemas.microsoft.com/office/drawing/2014/main" id="{E48620AF-0E00-B34A-5D6A-77C14DE97348}"/>
                </a:ext>
              </a:extLst>
            </p:cNvPr>
            <p:cNvSpPr/>
            <p:nvPr/>
          </p:nvSpPr>
          <p:spPr>
            <a:xfrm>
              <a:off x="2019739" y="6181815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96" name="Triângulo isósceles 3">
              <a:extLst>
                <a:ext uri="{FF2B5EF4-FFF2-40B4-BE49-F238E27FC236}">
                  <a16:creationId xmlns:a16="http://schemas.microsoft.com/office/drawing/2014/main" id="{6E21EBA9-0D44-1D1A-048C-D70F789A1266}"/>
                </a:ext>
              </a:extLst>
            </p:cNvPr>
            <p:cNvSpPr/>
            <p:nvPr/>
          </p:nvSpPr>
          <p:spPr>
            <a:xfrm rot="5400000" flipV="1">
              <a:off x="2305266" y="6243927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C7E51D52-B153-DB94-4883-1DC19DF7F4EF}"/>
              </a:ext>
            </a:extLst>
          </p:cNvPr>
          <p:cNvCxnSpPr>
            <a:cxnSpLocks/>
            <a:endCxn id="101" idx="0"/>
          </p:cNvCxnSpPr>
          <p:nvPr/>
        </p:nvCxnSpPr>
        <p:spPr>
          <a:xfrm>
            <a:off x="7565009" y="3603617"/>
            <a:ext cx="3808" cy="27549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974BA42-2242-9070-B83C-7896300BB8C4}"/>
              </a:ext>
            </a:extLst>
          </p:cNvPr>
          <p:cNvGrpSpPr/>
          <p:nvPr/>
        </p:nvGrpSpPr>
        <p:grpSpPr>
          <a:xfrm>
            <a:off x="7374495" y="6358562"/>
            <a:ext cx="388643" cy="200455"/>
            <a:chOff x="2019739" y="6181815"/>
            <a:chExt cx="388643" cy="200455"/>
          </a:xfrm>
        </p:grpSpPr>
        <p:sp>
          <p:nvSpPr>
            <p:cNvPr id="101" name="矩形 117">
              <a:extLst>
                <a:ext uri="{FF2B5EF4-FFF2-40B4-BE49-F238E27FC236}">
                  <a16:creationId xmlns:a16="http://schemas.microsoft.com/office/drawing/2014/main" id="{4E2905EE-9269-A669-B22F-1CAD1ACFB25E}"/>
                </a:ext>
              </a:extLst>
            </p:cNvPr>
            <p:cNvSpPr/>
            <p:nvPr/>
          </p:nvSpPr>
          <p:spPr>
            <a:xfrm>
              <a:off x="2019739" y="6181815"/>
              <a:ext cx="388643" cy="200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ea typeface="等线"/>
                </a:rPr>
                <a:t>O</a:t>
              </a:r>
              <a:endParaRPr lang="zh-CN" altLang="en-US" dirty="0">
                <a:ea typeface="等线"/>
              </a:endParaRPr>
            </a:p>
          </p:txBody>
        </p:sp>
        <p:sp>
          <p:nvSpPr>
            <p:cNvPr id="119" name="Triângulo isósceles 3">
              <a:extLst>
                <a:ext uri="{FF2B5EF4-FFF2-40B4-BE49-F238E27FC236}">
                  <a16:creationId xmlns:a16="http://schemas.microsoft.com/office/drawing/2014/main" id="{CD8443D2-8C80-D8CA-8879-CF1F763F6F47}"/>
                </a:ext>
              </a:extLst>
            </p:cNvPr>
            <p:cNvSpPr/>
            <p:nvPr/>
          </p:nvSpPr>
          <p:spPr>
            <a:xfrm rot="5400000" flipV="1">
              <a:off x="2305266" y="6243927"/>
              <a:ext cx="129910" cy="76058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5" name="矩形 115">
            <a:extLst>
              <a:ext uri="{FF2B5EF4-FFF2-40B4-BE49-F238E27FC236}">
                <a16:creationId xmlns:a16="http://schemas.microsoft.com/office/drawing/2014/main" id="{F89F23C2-6D55-4F28-6854-EBC217737A74}"/>
              </a:ext>
            </a:extLst>
          </p:cNvPr>
          <p:cNvSpPr/>
          <p:nvPr/>
        </p:nvSpPr>
        <p:spPr>
          <a:xfrm>
            <a:off x="4041323" y="2138978"/>
            <a:ext cx="3760215" cy="284565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ea typeface="等线"/>
              </a:rPr>
              <a:t>I2</a:t>
            </a:r>
            <a:endParaRPr lang="zh-CN" altLang="en-US" dirty="0">
              <a:ea typeface="等线"/>
            </a:endParaRPr>
          </a:p>
        </p:txBody>
      </p:sp>
      <p:cxnSp>
        <p:nvCxnSpPr>
          <p:cNvPr id="132" name="Connector: Elbow 131">
            <a:extLst>
              <a:ext uri="{FF2B5EF4-FFF2-40B4-BE49-F238E27FC236}">
                <a16:creationId xmlns:a16="http://schemas.microsoft.com/office/drawing/2014/main" id="{490D8660-B3EF-127F-1A66-642ACDC8F3C1}"/>
              </a:ext>
            </a:extLst>
          </p:cNvPr>
          <p:cNvCxnSpPr>
            <a:stCxn id="75" idx="2"/>
            <a:endCxn id="4" idx="0"/>
          </p:cNvCxnSpPr>
          <p:nvPr/>
        </p:nvCxnSpPr>
        <p:spPr>
          <a:xfrm rot="5400000">
            <a:off x="4842649" y="1874863"/>
            <a:ext cx="530102" cy="1627463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3" name="Connector: Elbow 132">
            <a:extLst>
              <a:ext uri="{FF2B5EF4-FFF2-40B4-BE49-F238E27FC236}">
                <a16:creationId xmlns:a16="http://schemas.microsoft.com/office/drawing/2014/main" id="{9865A379-EA47-8459-DB1C-F7ABDC7ABB39}"/>
              </a:ext>
            </a:extLst>
          </p:cNvPr>
          <p:cNvCxnSpPr>
            <a:cxnSpLocks/>
            <a:stCxn id="75" idx="2"/>
            <a:endCxn id="10" idx="0"/>
          </p:cNvCxnSpPr>
          <p:nvPr/>
        </p:nvCxnSpPr>
        <p:spPr>
          <a:xfrm rot="5400000">
            <a:off x="5319922" y="2352136"/>
            <a:ext cx="530102" cy="672916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6" name="Connector: Elbow 135">
            <a:extLst>
              <a:ext uri="{FF2B5EF4-FFF2-40B4-BE49-F238E27FC236}">
                <a16:creationId xmlns:a16="http://schemas.microsoft.com/office/drawing/2014/main" id="{BA6F7DA6-1602-1C31-0222-0E979569EE1F}"/>
              </a:ext>
            </a:extLst>
          </p:cNvPr>
          <p:cNvCxnSpPr>
            <a:cxnSpLocks/>
            <a:stCxn id="75" idx="2"/>
            <a:endCxn id="15" idx="0"/>
          </p:cNvCxnSpPr>
          <p:nvPr/>
        </p:nvCxnSpPr>
        <p:spPr>
          <a:xfrm rot="16200000" flipH="1">
            <a:off x="5814671" y="2530303"/>
            <a:ext cx="531985" cy="318464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9" name="Connector: Elbow 138">
            <a:extLst>
              <a:ext uri="{FF2B5EF4-FFF2-40B4-BE49-F238E27FC236}">
                <a16:creationId xmlns:a16="http://schemas.microsoft.com/office/drawing/2014/main" id="{912CD36D-81FB-E83D-5F33-28DB728814DA}"/>
              </a:ext>
            </a:extLst>
          </p:cNvPr>
          <p:cNvCxnSpPr>
            <a:cxnSpLocks/>
            <a:stCxn id="75" idx="2"/>
            <a:endCxn id="18" idx="0"/>
          </p:cNvCxnSpPr>
          <p:nvPr/>
        </p:nvCxnSpPr>
        <p:spPr>
          <a:xfrm rot="16200000" flipH="1">
            <a:off x="6291944" y="2053029"/>
            <a:ext cx="531985" cy="1273011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矩形 84">
            <a:extLst>
              <a:ext uri="{FF2B5EF4-FFF2-40B4-BE49-F238E27FC236}">
                <a16:creationId xmlns:a16="http://schemas.microsoft.com/office/drawing/2014/main" id="{20236C0F-5006-C5B1-AF2C-75E58E22AB13}"/>
              </a:ext>
            </a:extLst>
          </p:cNvPr>
          <p:cNvSpPr/>
          <p:nvPr/>
        </p:nvSpPr>
        <p:spPr>
          <a:xfrm>
            <a:off x="2991876" y="2903131"/>
            <a:ext cx="462804" cy="3386097"/>
          </a:xfrm>
          <a:prstGeom prst="rect">
            <a:avLst/>
          </a:prstGeom>
          <a:gradFill flip="none" rotWithShape="1">
            <a:gsLst>
              <a:gs pos="49576">
                <a:srgbClr val="EDA88E"/>
              </a:gs>
              <a:gs pos="57000">
                <a:srgbClr val="F8A683"/>
              </a:gs>
              <a:gs pos="25000">
                <a:srgbClr val="96BBE4"/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8500">
                  <a:srgbClr val="ABC0E4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dirty="0">
                <a:ea typeface="等线"/>
              </a:rPr>
              <a:t>I1/O</a:t>
            </a:r>
            <a:endParaRPr lang="en-US" altLang="zh-CN" dirty="0">
              <a:ea typeface="等线"/>
              <a:cs typeface="Calibri"/>
            </a:endParaRPr>
          </a:p>
        </p:txBody>
      </p:sp>
      <p:cxnSp>
        <p:nvCxnSpPr>
          <p:cNvPr id="120" name="Connector: Elbow 119">
            <a:extLst>
              <a:ext uri="{FF2B5EF4-FFF2-40B4-BE49-F238E27FC236}">
                <a16:creationId xmlns:a16="http://schemas.microsoft.com/office/drawing/2014/main" id="{E0677E30-4E93-3B38-33B7-B0B7CDD5998F}"/>
              </a:ext>
            </a:extLst>
          </p:cNvPr>
          <p:cNvCxnSpPr>
            <a:stCxn id="2" idx="2"/>
            <a:endCxn id="3" idx="2"/>
          </p:cNvCxnSpPr>
          <p:nvPr/>
        </p:nvCxnSpPr>
        <p:spPr>
          <a:xfrm rot="5400000" flipH="1">
            <a:off x="3817984" y="5694523"/>
            <a:ext cx="269789" cy="1459201"/>
          </a:xfrm>
          <a:prstGeom prst="bentConnector3">
            <a:avLst>
              <a:gd name="adj1" fmla="val -84733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F6504B51-0E68-88E4-4C50-F43DC3E74DBB}"/>
              </a:ext>
            </a:extLst>
          </p:cNvPr>
          <p:cNvCxnSpPr>
            <a:cxnSpLocks/>
            <a:stCxn id="87" idx="2"/>
            <a:endCxn id="3" idx="2"/>
          </p:cNvCxnSpPr>
          <p:nvPr/>
        </p:nvCxnSpPr>
        <p:spPr>
          <a:xfrm rot="5400000" flipH="1">
            <a:off x="4290422" y="5222085"/>
            <a:ext cx="269789" cy="2404077"/>
          </a:xfrm>
          <a:prstGeom prst="bentConnector3">
            <a:avLst>
              <a:gd name="adj1" fmla="val -84733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or: Elbow 123">
            <a:extLst>
              <a:ext uri="{FF2B5EF4-FFF2-40B4-BE49-F238E27FC236}">
                <a16:creationId xmlns:a16="http://schemas.microsoft.com/office/drawing/2014/main" id="{305A75E6-4EA4-1B54-9E3C-1E674EEF2862}"/>
              </a:ext>
            </a:extLst>
          </p:cNvPr>
          <p:cNvCxnSpPr>
            <a:cxnSpLocks/>
            <a:stCxn id="94" idx="2"/>
            <a:endCxn id="3" idx="2"/>
          </p:cNvCxnSpPr>
          <p:nvPr/>
        </p:nvCxnSpPr>
        <p:spPr>
          <a:xfrm rot="5400000" flipH="1">
            <a:off x="4786035" y="4726472"/>
            <a:ext cx="269789" cy="3395303"/>
          </a:xfrm>
          <a:prstGeom prst="bentConnector3">
            <a:avLst>
              <a:gd name="adj1" fmla="val -84733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or: Elbow 127">
            <a:extLst>
              <a:ext uri="{FF2B5EF4-FFF2-40B4-BE49-F238E27FC236}">
                <a16:creationId xmlns:a16="http://schemas.microsoft.com/office/drawing/2014/main" id="{12F8ADA0-76BD-46AC-69AC-ED925623AD3B}"/>
              </a:ext>
            </a:extLst>
          </p:cNvPr>
          <p:cNvCxnSpPr>
            <a:cxnSpLocks/>
            <a:stCxn id="101" idx="2"/>
            <a:endCxn id="3" idx="2"/>
          </p:cNvCxnSpPr>
          <p:nvPr/>
        </p:nvCxnSpPr>
        <p:spPr>
          <a:xfrm rot="5400000" flipH="1">
            <a:off x="5261153" y="4251354"/>
            <a:ext cx="269789" cy="4345539"/>
          </a:xfrm>
          <a:prstGeom prst="bentConnector3">
            <a:avLst>
              <a:gd name="adj1" fmla="val -84733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F239F22B-1402-E901-7FE9-85D9641EE48C}"/>
              </a:ext>
            </a:extLst>
          </p:cNvPr>
          <p:cNvCxnSpPr>
            <a:endCxn id="106" idx="1"/>
          </p:cNvCxnSpPr>
          <p:nvPr/>
        </p:nvCxnSpPr>
        <p:spPr>
          <a:xfrm>
            <a:off x="3454680" y="3278795"/>
            <a:ext cx="264446" cy="0"/>
          </a:xfrm>
          <a:prstGeom prst="straightConnector1">
            <a:avLst/>
          </a:prstGeom>
          <a:ln w="12700">
            <a:solidFill>
              <a:srgbClr val="F8A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DE5D845D-C87A-14B7-0AC1-BBED6347FEBE}"/>
              </a:ext>
            </a:extLst>
          </p:cNvPr>
          <p:cNvCxnSpPr/>
          <p:nvPr/>
        </p:nvCxnSpPr>
        <p:spPr>
          <a:xfrm>
            <a:off x="3454680" y="4153917"/>
            <a:ext cx="264446" cy="0"/>
          </a:xfrm>
          <a:prstGeom prst="straightConnector1">
            <a:avLst/>
          </a:prstGeom>
          <a:ln w="12700">
            <a:solidFill>
              <a:srgbClr val="F8A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1B6E62CF-8795-5FB6-5C7F-4A6434E4A0ED}"/>
              </a:ext>
            </a:extLst>
          </p:cNvPr>
          <p:cNvCxnSpPr/>
          <p:nvPr/>
        </p:nvCxnSpPr>
        <p:spPr>
          <a:xfrm>
            <a:off x="3454680" y="5019136"/>
            <a:ext cx="264446" cy="0"/>
          </a:xfrm>
          <a:prstGeom prst="straightConnector1">
            <a:avLst/>
          </a:prstGeom>
          <a:ln w="12700">
            <a:solidFill>
              <a:srgbClr val="F8A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4EE91B06-6635-B595-AB8B-8D97AEFB3BAD}"/>
              </a:ext>
            </a:extLst>
          </p:cNvPr>
          <p:cNvCxnSpPr/>
          <p:nvPr/>
        </p:nvCxnSpPr>
        <p:spPr>
          <a:xfrm>
            <a:off x="3454680" y="5917073"/>
            <a:ext cx="264446" cy="0"/>
          </a:xfrm>
          <a:prstGeom prst="straightConnector1">
            <a:avLst/>
          </a:prstGeom>
          <a:ln w="12700">
            <a:solidFill>
              <a:srgbClr val="F8A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115">
            <a:extLst>
              <a:ext uri="{FF2B5EF4-FFF2-40B4-BE49-F238E27FC236}">
                <a16:creationId xmlns:a16="http://schemas.microsoft.com/office/drawing/2014/main" id="{F6FAE846-38D3-E8E5-E21C-9ADED9F75DEB}"/>
              </a:ext>
            </a:extLst>
          </p:cNvPr>
          <p:cNvSpPr/>
          <p:nvPr/>
        </p:nvSpPr>
        <p:spPr>
          <a:xfrm>
            <a:off x="4042664" y="1644472"/>
            <a:ext cx="3753062" cy="284565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ea typeface="等线"/>
              </a:rPr>
              <a:t>I2</a:t>
            </a:r>
            <a:endParaRPr lang="zh-CN" altLang="en-US" dirty="0">
              <a:ea typeface="等线"/>
            </a:endParaRPr>
          </a:p>
        </p:txBody>
      </p: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7723E571-1599-232D-BA71-13ED6C72534D}"/>
              </a:ext>
            </a:extLst>
          </p:cNvPr>
          <p:cNvCxnSpPr>
            <a:cxnSpLocks/>
            <a:stCxn id="63" idx="2"/>
            <a:endCxn id="75" idx="0"/>
          </p:cNvCxnSpPr>
          <p:nvPr/>
        </p:nvCxnSpPr>
        <p:spPr>
          <a:xfrm>
            <a:off x="5919195" y="1929037"/>
            <a:ext cx="2236" cy="20994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7" name="矩形 84">
            <a:extLst>
              <a:ext uri="{FF2B5EF4-FFF2-40B4-BE49-F238E27FC236}">
                <a16:creationId xmlns:a16="http://schemas.microsoft.com/office/drawing/2014/main" id="{A1326193-C77A-8E82-33A6-5E6B81661DF3}"/>
              </a:ext>
            </a:extLst>
          </p:cNvPr>
          <p:cNvSpPr/>
          <p:nvPr/>
        </p:nvSpPr>
        <p:spPr>
          <a:xfrm>
            <a:off x="2316268" y="2907796"/>
            <a:ext cx="462804" cy="3381432"/>
          </a:xfrm>
          <a:prstGeom prst="rect">
            <a:avLst/>
          </a:prstGeom>
          <a:gradFill flip="none" rotWithShape="1">
            <a:gsLst>
              <a:gs pos="49576">
                <a:srgbClr val="EDA88E"/>
              </a:gs>
              <a:gs pos="57000">
                <a:srgbClr val="F8A683"/>
              </a:gs>
              <a:gs pos="25000">
                <a:srgbClr val="96BBE4"/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8500">
                  <a:srgbClr val="ABC0E4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dirty="0">
                <a:ea typeface="等线"/>
              </a:rPr>
              <a:t>I1/O</a:t>
            </a:r>
            <a:endParaRPr lang="en-US" altLang="zh-CN" dirty="0">
              <a:ea typeface="等线"/>
              <a:cs typeface="Calibri"/>
            </a:endParaRPr>
          </a:p>
        </p:txBody>
      </p: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2E7AE324-86C3-D22D-6B58-EF3A0F1CE590}"/>
              </a:ext>
            </a:extLst>
          </p:cNvPr>
          <p:cNvCxnSpPr>
            <a:cxnSpLocks/>
            <a:stCxn id="127" idx="3"/>
            <a:endCxn id="3" idx="1"/>
          </p:cNvCxnSpPr>
          <p:nvPr/>
        </p:nvCxnSpPr>
        <p:spPr>
          <a:xfrm flipV="1">
            <a:off x="2779072" y="4596180"/>
            <a:ext cx="212804" cy="2332"/>
          </a:xfrm>
          <a:prstGeom prst="straightConnector1">
            <a:avLst/>
          </a:prstGeom>
          <a:ln w="12700">
            <a:solidFill>
              <a:srgbClr val="F8A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矩形 84">
            <a:extLst>
              <a:ext uri="{FF2B5EF4-FFF2-40B4-BE49-F238E27FC236}">
                <a16:creationId xmlns:a16="http://schemas.microsoft.com/office/drawing/2014/main" id="{0AEFE64D-4265-7DB9-5BCC-39799B209B61}"/>
              </a:ext>
            </a:extLst>
          </p:cNvPr>
          <p:cNvSpPr/>
          <p:nvPr/>
        </p:nvSpPr>
        <p:spPr>
          <a:xfrm>
            <a:off x="1542224" y="1649613"/>
            <a:ext cx="557090" cy="4637711"/>
          </a:xfrm>
          <a:prstGeom prst="rect">
            <a:avLst/>
          </a:prstGeom>
          <a:gradFill flip="none" rotWithShape="1">
            <a:gsLst>
              <a:gs pos="0">
                <a:srgbClr val="A2CC8E"/>
              </a:gs>
              <a:gs pos="50000">
                <a:srgbClr val="F8A683"/>
              </a:gs>
              <a:gs pos="100000">
                <a:srgbClr val="96BBE4"/>
              </a:gs>
            </a:gsLst>
            <a:lin ang="16200000" scaled="1"/>
            <a:tileRect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2400" dirty="0">
                <a:ea typeface="等线"/>
                <a:cs typeface="Calibri"/>
              </a:rPr>
              <a:t>I1/</a:t>
            </a:r>
          </a:p>
          <a:p>
            <a:pPr algn="ctr"/>
            <a:r>
              <a:rPr lang="en-US" altLang="zh-CN" sz="2400" dirty="0">
                <a:ea typeface="等线"/>
                <a:cs typeface="Calibri"/>
              </a:rPr>
              <a:t>I2/</a:t>
            </a:r>
          </a:p>
          <a:p>
            <a:pPr algn="ctr"/>
            <a:r>
              <a:rPr lang="en-US" altLang="zh-CN" sz="2400" dirty="0">
                <a:ea typeface="等线"/>
                <a:cs typeface="Calibri"/>
              </a:rPr>
              <a:t>O</a:t>
            </a:r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9AD25529-5F48-9A39-9192-39B1C38A2882}"/>
              </a:ext>
            </a:extLst>
          </p:cNvPr>
          <p:cNvCxnSpPr>
            <a:cxnSpLocks/>
          </p:cNvCxnSpPr>
          <p:nvPr/>
        </p:nvCxnSpPr>
        <p:spPr>
          <a:xfrm flipV="1">
            <a:off x="2108237" y="4604323"/>
            <a:ext cx="212804" cy="2332"/>
          </a:xfrm>
          <a:prstGeom prst="straightConnector1">
            <a:avLst/>
          </a:prstGeom>
          <a:ln w="12700">
            <a:solidFill>
              <a:srgbClr val="F8A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2A0F5D63-EDF5-28C6-7E48-ED6D1BFEB9A9}"/>
              </a:ext>
            </a:extLst>
          </p:cNvPr>
          <p:cNvCxnSpPr>
            <a:cxnSpLocks/>
            <a:endCxn id="63" idx="1"/>
          </p:cNvCxnSpPr>
          <p:nvPr/>
        </p:nvCxnSpPr>
        <p:spPr>
          <a:xfrm flipV="1">
            <a:off x="2100655" y="1786755"/>
            <a:ext cx="1942009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1" name="文本框 6">
            <a:extLst>
              <a:ext uri="{FF2B5EF4-FFF2-40B4-BE49-F238E27FC236}">
                <a16:creationId xmlns:a16="http://schemas.microsoft.com/office/drawing/2014/main" id="{E57B784C-7890-304E-DCB7-C5EB0AE95055}"/>
              </a:ext>
            </a:extLst>
          </p:cNvPr>
          <p:cNvSpPr txBox="1"/>
          <p:nvPr/>
        </p:nvSpPr>
        <p:spPr>
          <a:xfrm>
            <a:off x="9069762" y="1644112"/>
            <a:ext cx="31295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multiplier_array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rf_1B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rf_1B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rf_4B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l1_w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l1_io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l2_w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l2_io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dram</a:t>
            </a:r>
          </a:p>
        </p:txBody>
      </p:sp>
    </p:spTree>
    <p:extLst>
      <p:ext uri="{BB962C8B-B14F-4D97-AF65-F5344CB8AC3E}">
        <p14:creationId xmlns:p14="http://schemas.microsoft.com/office/powerpoint/2010/main" val="24887170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3: Architectural impact</a:t>
            </a: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AD81A99C-7AB6-5C38-2CCA-16508FB1E67C}"/>
              </a:ext>
            </a:extLst>
          </p:cNvPr>
          <p:cNvSpPr txBox="1"/>
          <p:nvPr/>
        </p:nvSpPr>
        <p:spPr>
          <a:xfrm>
            <a:off x="773880" y="1024926"/>
            <a:ext cx="11125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Open lab3/inputs/hardware/c_k.py</a:t>
            </a:r>
          </a:p>
          <a:p>
            <a:pPr marL="971550" lvl="1" indent="-51435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Definition of multiplier array</a:t>
            </a:r>
          </a:p>
          <a:p>
            <a:pPr marL="971550" lvl="1" indent="-51435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Definition of memory hierarchy</a:t>
            </a:r>
          </a:p>
          <a:p>
            <a:pPr marL="971550" lvl="1" indent="-51435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Definition of core</a:t>
            </a:r>
          </a:p>
          <a:p>
            <a:pPr marL="971550" lvl="1" indent="-514350">
              <a:buFont typeface="Wingdings" panose="05000000000000000000" pitchFamily="2" charset="2"/>
              <a:buChar char="Ø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Open lab3/inputs/mapping/…</a:t>
            </a:r>
          </a:p>
          <a:p>
            <a:pPr marL="971550" lvl="1" indent="-51435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Definition of spatial mappings</a:t>
            </a:r>
          </a:p>
        </p:txBody>
      </p:sp>
    </p:spTree>
    <p:extLst>
      <p:ext uri="{BB962C8B-B14F-4D97-AF65-F5344CB8AC3E}">
        <p14:creationId xmlns:p14="http://schemas.microsoft.com/office/powerpoint/2010/main" val="1588634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>
            <a:extLst>
              <a:ext uri="{FF2B5EF4-FFF2-40B4-BE49-F238E27FC236}">
                <a16:creationId xmlns:a16="http://schemas.microsoft.com/office/drawing/2014/main" id="{185E5700-EF69-6F62-5DD0-68FB3C70E673}"/>
              </a:ext>
            </a:extLst>
          </p:cNvPr>
          <p:cNvSpPr/>
          <p:nvPr/>
        </p:nvSpPr>
        <p:spPr>
          <a:xfrm>
            <a:off x="833637" y="3120364"/>
            <a:ext cx="11358363" cy="346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7003DA8E-6A49-2C0C-D0CA-C94D823DB50B}"/>
              </a:ext>
            </a:extLst>
          </p:cNvPr>
          <p:cNvSpPr/>
          <p:nvPr/>
        </p:nvSpPr>
        <p:spPr>
          <a:xfrm>
            <a:off x="952133" y="4321998"/>
            <a:ext cx="10389705" cy="1032000"/>
          </a:xfrm>
          <a:prstGeom prst="rect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5FA17639-B1D7-3EF3-33BE-3394EE77C1F7}"/>
              </a:ext>
            </a:extLst>
          </p:cNvPr>
          <p:cNvSpPr/>
          <p:nvPr/>
        </p:nvSpPr>
        <p:spPr>
          <a:xfrm>
            <a:off x="949736" y="3204202"/>
            <a:ext cx="10389705" cy="1032000"/>
          </a:xfrm>
          <a:prstGeom prst="rect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9338E81A-61E7-B1E6-690D-C9D9530B22B4}"/>
              </a:ext>
            </a:extLst>
          </p:cNvPr>
          <p:cNvGrpSpPr/>
          <p:nvPr/>
        </p:nvGrpSpPr>
        <p:grpSpPr>
          <a:xfrm>
            <a:off x="949740" y="2071722"/>
            <a:ext cx="10389705" cy="1070847"/>
            <a:chOff x="712304" y="1757270"/>
            <a:chExt cx="7792279" cy="803135"/>
          </a:xfrm>
        </p:grpSpPr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D5EBCF87-DA28-6954-C616-65FE063BA0BE}"/>
                </a:ext>
              </a:extLst>
            </p:cNvPr>
            <p:cNvSpPr/>
            <p:nvPr/>
          </p:nvSpPr>
          <p:spPr>
            <a:xfrm>
              <a:off x="712304" y="1786405"/>
              <a:ext cx="7792279" cy="774000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83C77DE1-FD9E-D009-58F6-8427DDF9FE6E}"/>
                </a:ext>
              </a:extLst>
            </p:cNvPr>
            <p:cNvSpPr txBox="1"/>
            <p:nvPr/>
          </p:nvSpPr>
          <p:spPr>
            <a:xfrm>
              <a:off x="712304" y="1757270"/>
              <a:ext cx="1112036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33" dirty="0">
                  <a:latin typeface="Arial Rounded MT Bold" panose="020F0704030504030204" pitchFamily="34" charset="0"/>
                </a:rPr>
                <a:t>Algorithm</a:t>
              </a:r>
              <a:endParaRPr lang="en-US" sz="2133" dirty="0">
                <a:latin typeface="Arial Rounded MT Bold" panose="020F0704030504030204" pitchFamily="34" charset="0"/>
              </a:endParaRPr>
            </a:p>
          </p:txBody>
        </p:sp>
        <p:pic>
          <p:nvPicPr>
            <p:cNvPr id="144" name="Picture 2">
              <a:extLst>
                <a:ext uri="{FF2B5EF4-FFF2-40B4-BE49-F238E27FC236}">
                  <a16:creationId xmlns:a16="http://schemas.microsoft.com/office/drawing/2014/main" id="{CE475F91-3E6E-8BD1-4D9C-B8EEE04953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39" t="4954" r="1138" b="82865"/>
            <a:stretch/>
          </p:blipFill>
          <p:spPr bwMode="auto">
            <a:xfrm>
              <a:off x="3070759" y="1809417"/>
              <a:ext cx="756501" cy="734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" name="Picture 2">
              <a:extLst>
                <a:ext uri="{FF2B5EF4-FFF2-40B4-BE49-F238E27FC236}">
                  <a16:creationId xmlns:a16="http://schemas.microsoft.com/office/drawing/2014/main" id="{43956CC0-A061-D6A0-4F33-A3E1160398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0" t="56022" r="65110" b="29402"/>
            <a:stretch/>
          </p:blipFill>
          <p:spPr bwMode="auto">
            <a:xfrm>
              <a:off x="4084757" y="1808138"/>
              <a:ext cx="1122415" cy="736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9438EAD7-EFAF-C3FD-787B-CA359E912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4669" y="1839778"/>
              <a:ext cx="513813" cy="673612"/>
            </a:xfrm>
            <a:prstGeom prst="rect">
              <a:avLst/>
            </a:prstGeom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D548DB60-536C-3123-C6C0-79E9A1D48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4820" y="1919300"/>
              <a:ext cx="920150" cy="514569"/>
            </a:xfrm>
            <a:prstGeom prst="rect">
              <a:avLst/>
            </a:prstGeom>
          </p:spPr>
        </p:pic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EAA65CA5-2328-01F0-11DF-5753128F46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976" b="1673"/>
            <a:stretch/>
          </p:blipFill>
          <p:spPr>
            <a:xfrm>
              <a:off x="7335947" y="1796295"/>
              <a:ext cx="774945" cy="747457"/>
            </a:xfrm>
            <a:prstGeom prst="rect">
              <a:avLst/>
            </a:prstGeom>
          </p:spPr>
        </p:pic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E08E930A-BEF0-D048-84A1-A4484262D403}"/>
              </a:ext>
            </a:extLst>
          </p:cNvPr>
          <p:cNvGrpSpPr/>
          <p:nvPr/>
        </p:nvGrpSpPr>
        <p:grpSpPr>
          <a:xfrm>
            <a:off x="949738" y="3207612"/>
            <a:ext cx="10389705" cy="1038007"/>
            <a:chOff x="712303" y="2609187"/>
            <a:chExt cx="7792279" cy="778505"/>
          </a:xfrm>
        </p:grpSpPr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6E1D8783-4505-7F80-6CE9-6D35D6F70295}"/>
                </a:ext>
              </a:extLst>
            </p:cNvPr>
            <p:cNvSpPr/>
            <p:nvPr/>
          </p:nvSpPr>
          <p:spPr>
            <a:xfrm>
              <a:off x="712303" y="2613692"/>
              <a:ext cx="7792279" cy="774000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75DC09D6-8FEC-04ED-9DCB-D816C0291C6A}"/>
                </a:ext>
              </a:extLst>
            </p:cNvPr>
            <p:cNvSpPr txBox="1"/>
            <p:nvPr/>
          </p:nvSpPr>
          <p:spPr>
            <a:xfrm>
              <a:off x="712304" y="2609187"/>
              <a:ext cx="1252699" cy="561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33" dirty="0">
                  <a:latin typeface="Arial Rounded MT Bold" panose="020F0704030504030204" pitchFamily="34" charset="0"/>
                </a:rPr>
                <a:t>Mapping/</a:t>
              </a:r>
            </a:p>
            <a:p>
              <a:r>
                <a:rPr lang="en-US" altLang="zh-CN" sz="2133" dirty="0">
                  <a:latin typeface="Arial Rounded MT Bold" panose="020F0704030504030204" pitchFamily="34" charset="0"/>
                </a:rPr>
                <a:t>Scheduling</a:t>
              </a:r>
              <a:endParaRPr lang="en-US" sz="2133" dirty="0">
                <a:latin typeface="Arial Rounded MT Bold" panose="020F0704030504030204" pitchFamily="34" charset="0"/>
              </a:endParaRPr>
            </a:p>
          </p:txBody>
        </p:sp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E7E242AB-1B6A-335A-A369-26B15084D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84426" y="2630131"/>
              <a:ext cx="1480233" cy="750499"/>
            </a:xfrm>
            <a:prstGeom prst="rect">
              <a:avLst/>
            </a:prstGeom>
          </p:spPr>
        </p:pic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7E05398A-F7AD-791E-3C8E-D39FA62DD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66547" y="2641446"/>
              <a:ext cx="562881" cy="725821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074F6B79-CCC7-EB86-16EA-5832F3AC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35597" y="2639788"/>
              <a:ext cx="576508" cy="732114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4C221F95-E0E6-D7B9-7270-1AFEA9C95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16615" y="2639585"/>
              <a:ext cx="576508" cy="727682"/>
            </a:xfrm>
            <a:prstGeom prst="rect">
              <a:avLst/>
            </a:prstGeom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D5878DA5-F876-8F98-1CDD-E999F46A0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60366" t="7708" r="1359" b="50000"/>
            <a:stretch/>
          </p:blipFill>
          <p:spPr>
            <a:xfrm>
              <a:off x="6580310" y="2668427"/>
              <a:ext cx="1867170" cy="667711"/>
            </a:xfrm>
            <a:prstGeom prst="rect">
              <a:avLst/>
            </a:prstGeom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63CE82BC-D6DA-AAF6-66CD-BEC7A75919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811" t="15019" r="76877" b="11273"/>
            <a:stretch/>
          </p:blipFill>
          <p:spPr>
            <a:xfrm>
              <a:off x="6106487" y="2762992"/>
              <a:ext cx="490663" cy="524620"/>
            </a:xfrm>
            <a:prstGeom prst="rect">
              <a:avLst/>
            </a:prstGeom>
          </p:spPr>
        </p:pic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FF1AFA10-85D1-ED62-6D10-7E46A82798BF}"/>
              </a:ext>
            </a:extLst>
          </p:cNvPr>
          <p:cNvGrpSpPr/>
          <p:nvPr/>
        </p:nvGrpSpPr>
        <p:grpSpPr>
          <a:xfrm>
            <a:off x="949735" y="5421532"/>
            <a:ext cx="10389707" cy="1032000"/>
            <a:chOff x="712301" y="4269628"/>
            <a:chExt cx="7792280" cy="774000"/>
          </a:xfrm>
        </p:grpSpPr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6B4A9EEB-C568-5441-B104-0559606ED11D}"/>
                </a:ext>
              </a:extLst>
            </p:cNvPr>
            <p:cNvSpPr/>
            <p:nvPr/>
          </p:nvSpPr>
          <p:spPr>
            <a:xfrm>
              <a:off x="712302" y="4269628"/>
              <a:ext cx="7792279" cy="774000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6B6652CC-C8F7-273E-980A-196B35B0E0C2}"/>
                </a:ext>
              </a:extLst>
            </p:cNvPr>
            <p:cNvSpPr txBox="1"/>
            <p:nvPr/>
          </p:nvSpPr>
          <p:spPr>
            <a:xfrm>
              <a:off x="712301" y="4269628"/>
              <a:ext cx="1281841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133" dirty="0">
                  <a:latin typeface="Arial Rounded MT Bold" panose="020F0704030504030204" pitchFamily="34" charset="0"/>
                </a:rPr>
                <a:t>Technology</a:t>
              </a:r>
              <a:endParaRPr lang="en-US" sz="2133" dirty="0">
                <a:latin typeface="Arial Rounded MT Bold" panose="020F0704030504030204" pitchFamily="34" charset="0"/>
              </a:endParaRPr>
            </a:p>
          </p:txBody>
        </p:sp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82E86B6E-2DB6-AAC1-9BBB-48A5BC1BF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644544" y="4296088"/>
              <a:ext cx="1217552" cy="709463"/>
            </a:xfrm>
            <a:prstGeom prst="rect">
              <a:avLst/>
            </a:prstGeom>
          </p:spPr>
        </p:pic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661692C0-A38C-175A-8020-EC480718A4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12125"/>
            <a:stretch/>
          </p:blipFill>
          <p:spPr>
            <a:xfrm>
              <a:off x="4029294" y="4283184"/>
              <a:ext cx="776650" cy="733463"/>
            </a:xfrm>
            <a:prstGeom prst="rect">
              <a:avLst/>
            </a:prstGeom>
          </p:spPr>
        </p:pic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3A640576-85CE-54FA-D045-4851BE047C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55113"/>
            <a:stretch/>
          </p:blipFill>
          <p:spPr>
            <a:xfrm>
              <a:off x="6325109" y="4351630"/>
              <a:ext cx="981065" cy="666907"/>
            </a:xfrm>
            <a:prstGeom prst="rect">
              <a:avLst/>
            </a:prstGeom>
          </p:spPr>
        </p:pic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5CD6355C-4902-8747-F3D8-156C56E09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t="31505" r="15628"/>
            <a:stretch/>
          </p:blipFill>
          <p:spPr>
            <a:xfrm>
              <a:off x="7334938" y="4471056"/>
              <a:ext cx="1015339" cy="428057"/>
            </a:xfrm>
            <a:prstGeom prst="rect">
              <a:avLst/>
            </a:prstGeom>
          </p:spPr>
        </p:pic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8C63F513-926B-3FE5-604F-6C151A6F2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053016" y="4285864"/>
              <a:ext cx="1117789" cy="739375"/>
            </a:xfrm>
            <a:prstGeom prst="rect">
              <a:avLst/>
            </a:prstGeom>
          </p:spPr>
        </p:pic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5499631C-C3C1-FB8D-0BF4-DBF45E7B5076}"/>
              </a:ext>
            </a:extLst>
          </p:cNvPr>
          <p:cNvGrpSpPr/>
          <p:nvPr/>
        </p:nvGrpSpPr>
        <p:grpSpPr>
          <a:xfrm>
            <a:off x="949735" y="4307613"/>
            <a:ext cx="10389709" cy="1046385"/>
            <a:chOff x="712301" y="3434188"/>
            <a:chExt cx="7792282" cy="784789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12CFF244-2AEA-BF7F-612C-221B0ED81B39}"/>
                </a:ext>
              </a:extLst>
            </p:cNvPr>
            <p:cNvGrpSpPr/>
            <p:nvPr/>
          </p:nvGrpSpPr>
          <p:grpSpPr>
            <a:xfrm>
              <a:off x="712301" y="3434188"/>
              <a:ext cx="7792282" cy="784789"/>
              <a:chOff x="712301" y="3434188"/>
              <a:chExt cx="7792282" cy="784789"/>
            </a:xfrm>
          </p:grpSpPr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6BD48CCC-7765-EDE0-C066-FED97E18CDD2}"/>
                  </a:ext>
                </a:extLst>
              </p:cNvPr>
              <p:cNvSpPr/>
              <p:nvPr/>
            </p:nvSpPr>
            <p:spPr>
              <a:xfrm>
                <a:off x="712304" y="3444977"/>
                <a:ext cx="7792279" cy="774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35009259-803F-F525-ED6B-FD9A35314504}"/>
                  </a:ext>
                </a:extLst>
              </p:cNvPr>
              <p:cNvSpPr txBox="1"/>
              <p:nvPr/>
            </p:nvSpPr>
            <p:spPr>
              <a:xfrm>
                <a:off x="712301" y="3434188"/>
                <a:ext cx="1075487" cy="3154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133" dirty="0">
                    <a:latin typeface="Arial Rounded MT Bold" panose="020F0704030504030204" pitchFamily="34" charset="0"/>
                  </a:rPr>
                  <a:t>HW Arch.</a:t>
                </a:r>
                <a:endParaRPr lang="en-US" sz="2133" dirty="0">
                  <a:latin typeface="Arial Rounded MT Bold" panose="020F0704030504030204" pitchFamily="34" charset="0"/>
                </a:endParaRPr>
              </a:p>
            </p:txBody>
          </p:sp>
          <p:pic>
            <p:nvPicPr>
              <p:cNvPr id="153" name="Picture 152">
                <a:extLst>
                  <a:ext uri="{FF2B5EF4-FFF2-40B4-BE49-F238E27FC236}">
                    <a16:creationId xmlns:a16="http://schemas.microsoft.com/office/drawing/2014/main" id="{F0D92B0C-603A-E511-8B88-9673BC2D1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88369" y="3466484"/>
                <a:ext cx="982636" cy="717324"/>
              </a:xfrm>
              <a:prstGeom prst="rect">
                <a:avLst/>
              </a:prstGeom>
            </p:spPr>
          </p:pic>
          <p:pic>
            <p:nvPicPr>
              <p:cNvPr id="154" name="Picture 153">
                <a:extLst>
                  <a:ext uri="{FF2B5EF4-FFF2-40B4-BE49-F238E27FC236}">
                    <a16:creationId xmlns:a16="http://schemas.microsoft.com/office/drawing/2014/main" id="{FD77FE99-C1C5-EB25-AC51-4F321352F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680861" y="3461926"/>
                <a:ext cx="740124" cy="727891"/>
              </a:xfrm>
              <a:prstGeom prst="rect">
                <a:avLst/>
              </a:prstGeom>
            </p:spPr>
          </p:pic>
          <p:pic>
            <p:nvPicPr>
              <p:cNvPr id="155" name="Picture 154">
                <a:extLst>
                  <a:ext uri="{FF2B5EF4-FFF2-40B4-BE49-F238E27FC236}">
                    <a16:creationId xmlns:a16="http://schemas.microsoft.com/office/drawing/2014/main" id="{D0C40815-D5AA-1A05-45AB-81892E9834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334610" y="3472793"/>
                <a:ext cx="1048835" cy="721900"/>
              </a:xfrm>
              <a:prstGeom prst="rect">
                <a:avLst/>
              </a:prstGeom>
            </p:spPr>
          </p:pic>
          <p:pic>
            <p:nvPicPr>
              <p:cNvPr id="156" name="Picture 155">
                <a:extLst>
                  <a:ext uri="{FF2B5EF4-FFF2-40B4-BE49-F238E27FC236}">
                    <a16:creationId xmlns:a16="http://schemas.microsoft.com/office/drawing/2014/main" id="{03A728F1-4B8F-C9C6-AE37-2838875C03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23762" y="3468210"/>
                <a:ext cx="1458091" cy="727534"/>
              </a:xfrm>
              <a:prstGeom prst="rect">
                <a:avLst/>
              </a:prstGeom>
            </p:spPr>
          </p:pic>
        </p:grpSp>
        <p:pic>
          <p:nvPicPr>
            <p:cNvPr id="183" name="Picture 182">
              <a:extLst>
                <a:ext uri="{FF2B5EF4-FFF2-40B4-BE49-F238E27FC236}">
                  <a16:creationId xmlns:a16="http://schemas.microsoft.com/office/drawing/2014/main" id="{E48D51AD-161E-4FA8-1AF2-041FEFED8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536202" y="3461630"/>
              <a:ext cx="991902" cy="745267"/>
            </a:xfrm>
            <a:prstGeom prst="rect">
              <a:avLst/>
            </a:prstGeom>
          </p:spPr>
        </p:pic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651BEA5C-AF74-D8FA-4A63-0952F53D9961}"/>
              </a:ext>
            </a:extLst>
          </p:cNvPr>
          <p:cNvGrpSpPr/>
          <p:nvPr/>
        </p:nvGrpSpPr>
        <p:grpSpPr>
          <a:xfrm>
            <a:off x="949740" y="957802"/>
            <a:ext cx="10389705" cy="1082467"/>
            <a:chOff x="712304" y="921830"/>
            <a:chExt cx="7792279" cy="811850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D646BE28-030D-B6C7-290B-AD907CFE78F4}"/>
                </a:ext>
              </a:extLst>
            </p:cNvPr>
            <p:cNvGrpSpPr/>
            <p:nvPr/>
          </p:nvGrpSpPr>
          <p:grpSpPr>
            <a:xfrm>
              <a:off x="712304" y="921830"/>
              <a:ext cx="7792279" cy="811850"/>
              <a:chOff x="712304" y="921830"/>
              <a:chExt cx="7792279" cy="811850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524B1F3D-5FEA-5446-2434-34DFA4005661}"/>
                  </a:ext>
                </a:extLst>
              </p:cNvPr>
              <p:cNvSpPr/>
              <p:nvPr/>
            </p:nvSpPr>
            <p:spPr>
              <a:xfrm>
                <a:off x="712304" y="959019"/>
                <a:ext cx="7792279" cy="774661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EA696908-05D4-99BC-8FAC-B8B73AFB309C}"/>
                  </a:ext>
                </a:extLst>
              </p:cNvPr>
              <p:cNvSpPr txBox="1"/>
              <p:nvPr/>
            </p:nvSpPr>
            <p:spPr>
              <a:xfrm>
                <a:off x="712304" y="921830"/>
                <a:ext cx="1267126" cy="3154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133" dirty="0">
                    <a:latin typeface="Arial Rounded MT Bold" panose="020F0704030504030204" pitchFamily="34" charset="0"/>
                  </a:rPr>
                  <a:t>Application</a:t>
                </a:r>
                <a:endParaRPr lang="en-US" sz="2133" dirty="0">
                  <a:latin typeface="Arial Rounded MT Bold" panose="020F0704030504030204" pitchFamily="34" charset="0"/>
                </a:endParaRPr>
              </a:p>
            </p:txBody>
          </p:sp>
          <p:pic>
            <p:nvPicPr>
              <p:cNvPr id="177" name="Picture 176">
                <a:extLst>
                  <a:ext uri="{FF2B5EF4-FFF2-40B4-BE49-F238E27FC236}">
                    <a16:creationId xmlns:a16="http://schemas.microsoft.com/office/drawing/2014/main" id="{E2F811A8-D691-6699-21AC-34A6823B28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2"/>
              <a:srcRect b="8816"/>
              <a:stretch/>
            </p:blipFill>
            <p:spPr>
              <a:xfrm>
                <a:off x="5000458" y="979220"/>
                <a:ext cx="982470" cy="736157"/>
              </a:xfrm>
              <a:prstGeom prst="rect">
                <a:avLst/>
              </a:prstGeom>
            </p:spPr>
          </p:pic>
          <p:pic>
            <p:nvPicPr>
              <p:cNvPr id="178" name="Picture 177">
                <a:extLst>
                  <a:ext uri="{FF2B5EF4-FFF2-40B4-BE49-F238E27FC236}">
                    <a16:creationId xmlns:a16="http://schemas.microsoft.com/office/drawing/2014/main" id="{540E9AB9-3732-026A-2C0D-1B9658B0C2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997397" y="964997"/>
                <a:ext cx="807858" cy="760818"/>
              </a:xfrm>
              <a:prstGeom prst="rect">
                <a:avLst/>
              </a:prstGeom>
            </p:spPr>
          </p:pic>
          <p:pic>
            <p:nvPicPr>
              <p:cNvPr id="179" name="Picture 178">
                <a:extLst>
                  <a:ext uri="{FF2B5EF4-FFF2-40B4-BE49-F238E27FC236}">
                    <a16:creationId xmlns:a16="http://schemas.microsoft.com/office/drawing/2014/main" id="{97735CEF-01F6-8356-D0AF-0F1B1794A9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895511" y="972862"/>
                <a:ext cx="1014691" cy="742515"/>
              </a:xfrm>
              <a:prstGeom prst="rect">
                <a:avLst/>
              </a:prstGeom>
            </p:spPr>
          </p:pic>
          <p:pic>
            <p:nvPicPr>
              <p:cNvPr id="180" name="Picture 179">
                <a:extLst>
                  <a:ext uri="{FF2B5EF4-FFF2-40B4-BE49-F238E27FC236}">
                    <a16:creationId xmlns:a16="http://schemas.microsoft.com/office/drawing/2014/main" id="{13E643D0-6E4D-3E7F-9C1C-8A196D919D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073184" y="988286"/>
                <a:ext cx="1113869" cy="725161"/>
              </a:xfrm>
              <a:prstGeom prst="rect">
                <a:avLst/>
              </a:prstGeom>
            </p:spPr>
          </p:pic>
        </p:grpSp>
        <p:pic>
          <p:nvPicPr>
            <p:cNvPr id="186" name="Picture 185">
              <a:extLst>
                <a:ext uri="{FF2B5EF4-FFF2-40B4-BE49-F238E27FC236}">
                  <a16:creationId xmlns:a16="http://schemas.microsoft.com/office/drawing/2014/main" id="{3E8E801D-7B81-92E9-5365-894E3A37B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277309" y="990300"/>
              <a:ext cx="773614" cy="712098"/>
            </a:xfrm>
            <a:prstGeom prst="rect">
              <a:avLst/>
            </a:prstGeom>
          </p:spPr>
        </p:pic>
      </p:grpSp>
      <p:cxnSp>
        <p:nvCxnSpPr>
          <p:cNvPr id="3" name="直接连接符 4">
            <a:extLst>
              <a:ext uri="{FF2B5EF4-FFF2-40B4-BE49-F238E27FC236}">
                <a16:creationId xmlns:a16="http://schemas.microsoft.com/office/drawing/2014/main" id="{32FB301B-3F4D-6B7A-469B-32F8C6189803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标题 1">
            <a:extLst>
              <a:ext uri="{FF2B5EF4-FFF2-40B4-BE49-F238E27FC236}">
                <a16:creationId xmlns:a16="http://schemas.microsoft.com/office/drawing/2014/main" id="{73FE88D1-957D-41A8-90D1-CA8BD371C034}"/>
              </a:ext>
            </a:extLst>
          </p:cNvPr>
          <p:cNvSpPr txBox="1">
            <a:spLocks/>
          </p:cNvSpPr>
          <p:nvPr/>
        </p:nvSpPr>
        <p:spPr>
          <a:xfrm>
            <a:off x="838200" y="40005"/>
            <a:ext cx="10515600" cy="681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 high-level view</a:t>
            </a:r>
          </a:p>
        </p:txBody>
      </p:sp>
      <p:sp>
        <p:nvSpPr>
          <p:cNvPr id="5" name="Arrow: Up-Down 4">
            <a:extLst>
              <a:ext uri="{FF2B5EF4-FFF2-40B4-BE49-F238E27FC236}">
                <a16:creationId xmlns:a16="http://schemas.microsoft.com/office/drawing/2014/main" id="{164AE958-1E8F-EFF6-7EEB-5380AC56EC64}"/>
              </a:ext>
            </a:extLst>
          </p:cNvPr>
          <p:cNvSpPr/>
          <p:nvPr/>
        </p:nvSpPr>
        <p:spPr>
          <a:xfrm>
            <a:off x="2723103" y="2287761"/>
            <a:ext cx="516071" cy="402762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ZigZag-project</a:t>
            </a:r>
          </a:p>
        </p:txBody>
      </p:sp>
    </p:spTree>
    <p:extLst>
      <p:ext uri="{BB962C8B-B14F-4D97-AF65-F5344CB8AC3E}">
        <p14:creationId xmlns:p14="http://schemas.microsoft.com/office/powerpoint/2010/main" val="37958119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3: Architectural impact</a:t>
            </a: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AD81A99C-7AB6-5C38-2CCA-16508FB1E67C}"/>
              </a:ext>
            </a:extLst>
          </p:cNvPr>
          <p:cNvSpPr txBox="1"/>
          <p:nvPr/>
        </p:nvSpPr>
        <p:spPr>
          <a:xfrm>
            <a:off x="773880" y="1024926"/>
            <a:ext cx="111252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Open lab3/inputs/hardware/c_k.py</a:t>
            </a:r>
          </a:p>
          <a:p>
            <a:pPr marL="971550" lvl="1" indent="-51435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Definition of multiplier array</a:t>
            </a:r>
          </a:p>
          <a:p>
            <a:pPr marL="971550" lvl="1" indent="-51435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Definition of memory hierarchy</a:t>
            </a:r>
          </a:p>
          <a:p>
            <a:pPr marL="971550" lvl="1" indent="-51435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Definition of core</a:t>
            </a:r>
          </a:p>
          <a:p>
            <a:pPr marL="971550" lvl="1" indent="-514350">
              <a:buFont typeface="Wingdings" panose="05000000000000000000" pitchFamily="2" charset="2"/>
              <a:buChar char="Ø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Open lab3/inputs/mapping/…</a:t>
            </a:r>
          </a:p>
          <a:p>
            <a:pPr marL="971550" lvl="1" indent="-51435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Definition of spatial mappings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Open lab3/main.py</a:t>
            </a:r>
          </a:p>
          <a:p>
            <a:pPr marL="971550" lvl="1" indent="-51435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Uses API call for every core architecture mapping</a:t>
            </a:r>
          </a:p>
          <a:p>
            <a:pPr marL="971550" lvl="1" indent="-51435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Uses API call for architecture comparison plot</a:t>
            </a:r>
          </a:p>
        </p:txBody>
      </p:sp>
    </p:spTree>
    <p:extLst>
      <p:ext uri="{BB962C8B-B14F-4D97-AF65-F5344CB8AC3E}">
        <p14:creationId xmlns:p14="http://schemas.microsoft.com/office/powerpoint/2010/main" val="35147317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3: Architectural impact</a:t>
            </a: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AD81A99C-7AB6-5C38-2CCA-16508FB1E67C}"/>
              </a:ext>
            </a:extLst>
          </p:cNvPr>
          <p:cNvSpPr txBox="1"/>
          <p:nvPr/>
        </p:nvSpPr>
        <p:spPr>
          <a:xfrm>
            <a:off x="773880" y="1024926"/>
            <a:ext cx="11418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zh-CN" sz="3200" u="sng" dirty="0">
                <a:latin typeface="Arial" panose="020B0604020202020204" pitchFamily="34" charset="0"/>
                <a:cs typeface="Arial" panose="020B0604020202020204" pitchFamily="34" charset="0"/>
              </a:rPr>
              <a:t>First experiment:</a:t>
            </a:r>
            <a:br>
              <a:rPr lang="en-US" altLang="zh-CN" sz="3200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Run lab3/main.py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7BB525-7065-7F34-B122-2799CB547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072" y="5823784"/>
            <a:ext cx="673417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521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Conclusion: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ZigZag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AD81A99C-7AB6-5C38-2CCA-16508FB1E67C}"/>
              </a:ext>
            </a:extLst>
          </p:cNvPr>
          <p:cNvSpPr txBox="1"/>
          <p:nvPr/>
        </p:nvSpPr>
        <p:spPr>
          <a:xfrm>
            <a:off x="773880" y="1024926"/>
            <a:ext cx="11125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Hardware accelerator model based on array of multipliers and attached memory hierarchy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Hardware performance estimation of DNN layer through analytical cost model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Optimization of layer mapping through different stages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Enables co-exploration of accelerator &amp; mapping</a:t>
            </a:r>
          </a:p>
          <a:p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2537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From ZigZag to Stream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C2FC0236-C5C2-8C1C-C68B-26A9E88F5D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9141359"/>
              </p:ext>
            </p:extLst>
          </p:nvPr>
        </p:nvGraphicFramePr>
        <p:xfrm>
          <a:off x="684123" y="2014312"/>
          <a:ext cx="10844073" cy="27385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6830">
                  <a:extLst>
                    <a:ext uri="{9D8B030D-6E8A-4147-A177-3AD203B41FA5}">
                      <a16:colId xmlns:a16="http://schemas.microsoft.com/office/drawing/2014/main" val="4121690541"/>
                    </a:ext>
                  </a:extLst>
                </a:gridCol>
                <a:gridCol w="2589663">
                  <a:extLst>
                    <a:ext uri="{9D8B030D-6E8A-4147-A177-3AD203B41FA5}">
                      <a16:colId xmlns:a16="http://schemas.microsoft.com/office/drawing/2014/main" val="3097633885"/>
                    </a:ext>
                  </a:extLst>
                </a:gridCol>
                <a:gridCol w="2616198">
                  <a:extLst>
                    <a:ext uri="{9D8B030D-6E8A-4147-A177-3AD203B41FA5}">
                      <a16:colId xmlns:a16="http://schemas.microsoft.com/office/drawing/2014/main" val="1124955145"/>
                    </a:ext>
                  </a:extLst>
                </a:gridCol>
                <a:gridCol w="3391382">
                  <a:extLst>
                    <a:ext uri="{9D8B030D-6E8A-4147-A177-3AD203B41FA5}">
                      <a16:colId xmlns:a16="http://schemas.microsoft.com/office/drawing/2014/main" val="771912378"/>
                    </a:ext>
                  </a:extLst>
                </a:gridCol>
              </a:tblGrid>
              <a:tr h="605589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Frameworks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Workload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Hardware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Mapping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2462829"/>
                  </a:ext>
                </a:extLst>
              </a:tr>
              <a:tr h="1066471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ZigZag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NN layer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Single-core accelerator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Single-layer mapping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3213444"/>
                  </a:ext>
                </a:extLst>
              </a:tr>
              <a:tr h="1066471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One/more NN(s)</a:t>
                      </a:r>
                      <a:endParaRPr lang="en-GB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Multi-core accelerator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Fine-grained layer-fused mapping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1265066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C80EC6-126B-A98C-BEA5-F10BEFA2B181}"/>
              </a:ext>
            </a:extLst>
          </p:cNvPr>
          <p:cNvSpPr/>
          <p:nvPr/>
        </p:nvSpPr>
        <p:spPr>
          <a:xfrm>
            <a:off x="684123" y="5277773"/>
            <a:ext cx="10844073" cy="836869"/>
          </a:xfrm>
          <a:prstGeom prst="roundRect">
            <a:avLst/>
          </a:prstGeom>
          <a:gradFill rotWithShape="1">
            <a:gsLst>
              <a:gs pos="0">
                <a:srgbClr val="9BBB59">
                  <a:tint val="100000"/>
                  <a:shade val="100000"/>
                  <a:satMod val="130000"/>
                </a:srgbClr>
              </a:gs>
              <a:gs pos="100000">
                <a:srgbClr val="9BBB5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Focus on </a:t>
            </a:r>
            <a:r>
              <a:rPr lang="en-GB" sz="26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Stream</a:t>
            </a:r>
            <a:r>
              <a:rPr lang="en-GB" sz="2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for the rest of the session </a:t>
            </a:r>
          </a:p>
        </p:txBody>
      </p:sp>
    </p:spTree>
    <p:extLst>
      <p:ext uri="{BB962C8B-B14F-4D97-AF65-F5344CB8AC3E}">
        <p14:creationId xmlns:p14="http://schemas.microsoft.com/office/powerpoint/2010/main" val="412012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4">
            <a:extLst>
              <a:ext uri="{FF2B5EF4-FFF2-40B4-BE49-F238E27FC236}">
                <a16:creationId xmlns:a16="http://schemas.microsoft.com/office/drawing/2014/main" id="{059E4950-2693-12A0-A6D3-B15D0A7C47FD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标题 1">
            <a:extLst>
              <a:ext uri="{FF2B5EF4-FFF2-40B4-BE49-F238E27FC236}">
                <a16:creationId xmlns:a16="http://schemas.microsoft.com/office/drawing/2014/main" id="{25A9638F-FFF7-D698-A968-49A73983C1C5}"/>
              </a:ext>
            </a:extLst>
          </p:cNvPr>
          <p:cNvSpPr txBox="1">
            <a:spLocks/>
          </p:cNvSpPr>
          <p:nvPr/>
        </p:nvSpPr>
        <p:spPr>
          <a:xfrm>
            <a:off x="543560" y="40005"/>
            <a:ext cx="11125200" cy="681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Traditional DNN Acceleration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47193AB-45D2-D3E8-CF12-EF874B1AF885}"/>
              </a:ext>
            </a:extLst>
          </p:cNvPr>
          <p:cNvSpPr txBox="1"/>
          <p:nvPr/>
        </p:nvSpPr>
        <p:spPr>
          <a:xfrm>
            <a:off x="979703" y="1163281"/>
            <a:ext cx="2634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An example workload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5D63673-3043-CB8F-DF36-CF4971397884}"/>
              </a:ext>
            </a:extLst>
          </p:cNvPr>
          <p:cNvGrpSpPr/>
          <p:nvPr/>
        </p:nvGrpSpPr>
        <p:grpSpPr>
          <a:xfrm>
            <a:off x="604541" y="2500177"/>
            <a:ext cx="3384379" cy="1289331"/>
            <a:chOff x="1720425" y="10238435"/>
            <a:chExt cx="3706336" cy="1633368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2234FAD-0378-4282-B8DD-ECF6C7E2B890}"/>
                </a:ext>
              </a:extLst>
            </p:cNvPr>
            <p:cNvSpPr/>
            <p:nvPr/>
          </p:nvSpPr>
          <p:spPr>
            <a:xfrm>
              <a:off x="4476902" y="10775135"/>
              <a:ext cx="949859" cy="552982"/>
            </a:xfrm>
            <a:prstGeom prst="rect">
              <a:avLst/>
            </a:prstGeom>
            <a:solidFill>
              <a:srgbClr val="E4C9FF"/>
            </a:solidFill>
            <a:ln w="19050"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Layer 4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636323A8-7699-3CA5-395B-A431ACF297F0}"/>
                </a:ext>
              </a:extLst>
            </p:cNvPr>
            <p:cNvSpPr/>
            <p:nvPr/>
          </p:nvSpPr>
          <p:spPr>
            <a:xfrm>
              <a:off x="2955840" y="10238435"/>
              <a:ext cx="949859" cy="552982"/>
            </a:xfrm>
            <a:prstGeom prst="rect">
              <a:avLst/>
            </a:prstGeom>
            <a:solidFill>
              <a:srgbClr val="FFFFC1"/>
            </a:solidFill>
            <a:ln w="19050"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Layer 1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6ED14A6-3C99-7ACC-20E8-1F54AD7190A9}"/>
                </a:ext>
              </a:extLst>
            </p:cNvPr>
            <p:cNvSpPr/>
            <p:nvPr/>
          </p:nvSpPr>
          <p:spPr>
            <a:xfrm>
              <a:off x="1720425" y="10775135"/>
              <a:ext cx="949859" cy="552982"/>
            </a:xfrm>
            <a:prstGeom prst="rect">
              <a:avLst/>
            </a:prstGeom>
            <a:solidFill>
              <a:srgbClr val="FBDAD5"/>
            </a:solidFill>
            <a:ln w="19050"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Layer 0</a:t>
              </a:r>
            </a:p>
          </p:txBody>
        </p: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D1F02F4C-B7E5-6756-673E-72A091355FCE}"/>
                </a:ext>
              </a:extLst>
            </p:cNvPr>
            <p:cNvCxnSpPr>
              <a:cxnSpLocks/>
              <a:stCxn id="92" idx="3"/>
              <a:endCxn id="91" idx="1"/>
            </p:cNvCxnSpPr>
            <p:nvPr/>
          </p:nvCxnSpPr>
          <p:spPr>
            <a:xfrm flipV="1">
              <a:off x="2670284" y="10514926"/>
              <a:ext cx="285556" cy="5367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7BE552A5-CDD1-D169-7EF0-FD16C25E250A}"/>
                </a:ext>
              </a:extLst>
            </p:cNvPr>
            <p:cNvSpPr/>
            <p:nvPr/>
          </p:nvSpPr>
          <p:spPr>
            <a:xfrm>
              <a:off x="3098663" y="10778628"/>
              <a:ext cx="949859" cy="552982"/>
            </a:xfrm>
            <a:prstGeom prst="rect">
              <a:avLst/>
            </a:prstGeom>
            <a:solidFill>
              <a:srgbClr val="CDF2FF"/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Layer 2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751670C0-8356-BB1F-2C5E-77B8FE7B1B53}"/>
                </a:ext>
              </a:extLst>
            </p:cNvPr>
            <p:cNvSpPr/>
            <p:nvPr/>
          </p:nvSpPr>
          <p:spPr>
            <a:xfrm>
              <a:off x="3267308" y="11318821"/>
              <a:ext cx="949859" cy="552982"/>
            </a:xfrm>
            <a:prstGeom prst="rect">
              <a:avLst/>
            </a:prstGeom>
            <a:solidFill>
              <a:srgbClr val="CBFAC6"/>
            </a:solidFill>
            <a:ln w="19050"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Layer 3</a:t>
              </a:r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99DE1FD0-1B90-54B0-4BC3-D81E431A9FF7}"/>
                </a:ext>
              </a:extLst>
            </p:cNvPr>
            <p:cNvCxnSpPr>
              <a:cxnSpLocks/>
              <a:stCxn id="92" idx="3"/>
              <a:endCxn id="94" idx="1"/>
            </p:cNvCxnSpPr>
            <p:nvPr/>
          </p:nvCxnSpPr>
          <p:spPr>
            <a:xfrm>
              <a:off x="2670284" y="11051626"/>
              <a:ext cx="428379" cy="349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A24D1F6D-7C8C-2386-65FE-9E535A6C6F62}"/>
                </a:ext>
              </a:extLst>
            </p:cNvPr>
            <p:cNvCxnSpPr>
              <a:cxnSpLocks/>
              <a:stCxn id="94" idx="3"/>
              <a:endCxn id="90" idx="1"/>
            </p:cNvCxnSpPr>
            <p:nvPr/>
          </p:nvCxnSpPr>
          <p:spPr>
            <a:xfrm flipV="1">
              <a:off x="4048521" y="11051626"/>
              <a:ext cx="428380" cy="349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8DB40A58-18E7-0EA6-8300-D1A9466D9938}"/>
                </a:ext>
              </a:extLst>
            </p:cNvPr>
            <p:cNvCxnSpPr>
              <a:cxnSpLocks/>
              <a:stCxn id="91" idx="3"/>
              <a:endCxn id="90" idx="1"/>
            </p:cNvCxnSpPr>
            <p:nvPr/>
          </p:nvCxnSpPr>
          <p:spPr>
            <a:xfrm>
              <a:off x="3905699" y="10514926"/>
              <a:ext cx="571203" cy="5367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E7968D7A-5D4A-CCAA-22C1-9BF3D6C8F9F6}"/>
                </a:ext>
              </a:extLst>
            </p:cNvPr>
            <p:cNvCxnSpPr>
              <a:cxnSpLocks/>
              <a:stCxn id="95" idx="3"/>
              <a:endCxn id="90" idx="1"/>
            </p:cNvCxnSpPr>
            <p:nvPr/>
          </p:nvCxnSpPr>
          <p:spPr>
            <a:xfrm flipV="1">
              <a:off x="4217167" y="11051626"/>
              <a:ext cx="259735" cy="54368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37C13D54-DBED-1A83-E05C-D90AB796C211}"/>
                </a:ext>
              </a:extLst>
            </p:cNvPr>
            <p:cNvCxnSpPr>
              <a:cxnSpLocks/>
              <a:stCxn id="92" idx="3"/>
              <a:endCxn id="95" idx="1"/>
            </p:cNvCxnSpPr>
            <p:nvPr/>
          </p:nvCxnSpPr>
          <p:spPr>
            <a:xfrm>
              <a:off x="2670284" y="11051626"/>
              <a:ext cx="597024" cy="54368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ED866A0-033F-234A-E252-1A83CA5F14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59" t="6133" b="14481"/>
          <a:stretch/>
        </p:blipFill>
        <p:spPr>
          <a:xfrm>
            <a:off x="7681937" y="1822345"/>
            <a:ext cx="3350196" cy="2662751"/>
          </a:xfrm>
          <a:prstGeom prst="rect">
            <a:avLst/>
          </a:prstGeom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id="{7E137637-2330-1C29-8520-77B3B79DC866}"/>
              </a:ext>
            </a:extLst>
          </p:cNvPr>
          <p:cNvGrpSpPr/>
          <p:nvPr/>
        </p:nvGrpSpPr>
        <p:grpSpPr>
          <a:xfrm>
            <a:off x="3988920" y="5257982"/>
            <a:ext cx="3379236" cy="1249087"/>
            <a:chOff x="3988920" y="4954010"/>
            <a:chExt cx="3379236" cy="124908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98CBF73-9B04-F08D-A379-FFCADC21289D}"/>
                </a:ext>
              </a:extLst>
            </p:cNvPr>
            <p:cNvGrpSpPr/>
            <p:nvPr/>
          </p:nvGrpSpPr>
          <p:grpSpPr>
            <a:xfrm>
              <a:off x="3988920" y="4954010"/>
              <a:ext cx="3011345" cy="901107"/>
              <a:chOff x="2099689" y="7695341"/>
              <a:chExt cx="3011345" cy="901107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D42CC8D-2045-B69F-283B-C04D649BE02A}"/>
                  </a:ext>
                </a:extLst>
              </p:cNvPr>
              <p:cNvSpPr/>
              <p:nvPr/>
            </p:nvSpPr>
            <p:spPr>
              <a:xfrm>
                <a:off x="4623339" y="7786422"/>
                <a:ext cx="353755" cy="716957"/>
              </a:xfrm>
              <a:prstGeom prst="rect">
                <a:avLst/>
              </a:prstGeom>
              <a:solidFill>
                <a:srgbClr val="E4C9FF"/>
              </a:soli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L4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81CF818B-05C8-FD59-EC55-9A9DF1589D42}"/>
                  </a:ext>
                </a:extLst>
              </p:cNvPr>
              <p:cNvSpPr/>
              <p:nvPr/>
            </p:nvSpPr>
            <p:spPr>
              <a:xfrm>
                <a:off x="2471422" y="7786423"/>
                <a:ext cx="784547" cy="716957"/>
              </a:xfrm>
              <a:prstGeom prst="rect">
                <a:avLst/>
              </a:prstGeom>
              <a:solidFill>
                <a:srgbClr val="FBDAD5"/>
              </a:soli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L0</a:t>
                </a: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B050D03-BC6F-8681-43F5-C7D0944000A8}"/>
                  </a:ext>
                </a:extLst>
              </p:cNvPr>
              <p:cNvSpPr/>
              <p:nvPr/>
            </p:nvSpPr>
            <p:spPr>
              <a:xfrm>
                <a:off x="3299636" y="7786423"/>
                <a:ext cx="475414" cy="716957"/>
              </a:xfrm>
              <a:prstGeom prst="rect">
                <a:avLst/>
              </a:prstGeom>
              <a:solidFill>
                <a:srgbClr val="FFFFC1"/>
              </a:soli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L1</a:t>
                </a: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2980DFDB-B780-2242-B487-6A98738CCC09}"/>
                  </a:ext>
                </a:extLst>
              </p:cNvPr>
              <p:cNvSpPr/>
              <p:nvPr/>
            </p:nvSpPr>
            <p:spPr>
              <a:xfrm>
                <a:off x="3817637" y="7786422"/>
                <a:ext cx="289734" cy="716957"/>
              </a:xfrm>
              <a:prstGeom prst="rect">
                <a:avLst/>
              </a:prstGeom>
              <a:solidFill>
                <a:srgbClr val="CDF2FF"/>
              </a:soli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L2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1EDDDA7-A1A1-9E9F-BADE-A110BB7D7692}"/>
                  </a:ext>
                </a:extLst>
              </p:cNvPr>
              <p:cNvSpPr/>
              <p:nvPr/>
            </p:nvSpPr>
            <p:spPr>
              <a:xfrm>
                <a:off x="4149961" y="7786422"/>
                <a:ext cx="430791" cy="716957"/>
              </a:xfrm>
              <a:prstGeom prst="rect">
                <a:avLst/>
              </a:prstGeom>
              <a:solidFill>
                <a:srgbClr val="CBFAC6"/>
              </a:soli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L3</a:t>
                </a:r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3115392B-ED18-D7BE-5F8A-18CC763C48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4773" y="8596448"/>
                <a:ext cx="2666261" cy="0"/>
              </a:xfrm>
              <a:prstGeom prst="straightConnector1">
                <a:avLst/>
              </a:prstGeom>
              <a:ln w="19050">
                <a:tailEnd type="triangle" w="lg" len="lg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70499E1-ADD9-FC3C-0798-F0EA15AAE669}"/>
                  </a:ext>
                </a:extLst>
              </p:cNvPr>
              <p:cNvSpPr txBox="1"/>
              <p:nvPr/>
            </p:nvSpPr>
            <p:spPr>
              <a:xfrm rot="16200000">
                <a:off x="1837284" y="7957746"/>
                <a:ext cx="89414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Core 0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C054F9-7674-F008-B083-B66058C4ADC9}"/>
                </a:ext>
              </a:extLst>
            </p:cNvPr>
            <p:cNvSpPr txBox="1"/>
            <p:nvPr/>
          </p:nvSpPr>
          <p:spPr>
            <a:xfrm>
              <a:off x="6364493" y="5864543"/>
              <a:ext cx="10036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Timeline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2E0627AE-8FCC-D038-735E-534455FF7B6D}"/>
              </a:ext>
            </a:extLst>
          </p:cNvPr>
          <p:cNvSpPr txBox="1"/>
          <p:nvPr/>
        </p:nvSpPr>
        <p:spPr>
          <a:xfrm>
            <a:off x="7637547" y="1163281"/>
            <a:ext cx="335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An example accelerator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17359E0E-D0C5-A52B-7487-A42022513C47}"/>
              </a:ext>
            </a:extLst>
          </p:cNvPr>
          <p:cNvSpPr txBox="1"/>
          <p:nvPr/>
        </p:nvSpPr>
        <p:spPr>
          <a:xfrm>
            <a:off x="4389841" y="6488668"/>
            <a:ext cx="2634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Acceleration timeline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Arrow: Bent 149">
            <a:extLst>
              <a:ext uri="{FF2B5EF4-FFF2-40B4-BE49-F238E27FC236}">
                <a16:creationId xmlns:a16="http://schemas.microsoft.com/office/drawing/2014/main" id="{316DFD58-8AD6-2094-6768-8271B2A37DBE}"/>
              </a:ext>
            </a:extLst>
          </p:cNvPr>
          <p:cNvSpPr/>
          <p:nvPr/>
        </p:nvSpPr>
        <p:spPr>
          <a:xfrm rot="10800000" flipH="1">
            <a:off x="2017051" y="4691791"/>
            <a:ext cx="1330037" cy="1477819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1" name="Arrow: Bent 150">
            <a:extLst>
              <a:ext uri="{FF2B5EF4-FFF2-40B4-BE49-F238E27FC236}">
                <a16:creationId xmlns:a16="http://schemas.microsoft.com/office/drawing/2014/main" id="{2B2100CC-B02E-DFE6-44EA-0BC09EBA194E}"/>
              </a:ext>
            </a:extLst>
          </p:cNvPr>
          <p:cNvSpPr/>
          <p:nvPr/>
        </p:nvSpPr>
        <p:spPr>
          <a:xfrm rot="10800000">
            <a:off x="8179895" y="4691790"/>
            <a:ext cx="1330037" cy="1477819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14643305-515B-7B91-35DB-5E6EBE4681E9}"/>
              </a:ext>
            </a:extLst>
          </p:cNvPr>
          <p:cNvCxnSpPr>
            <a:cxnSpLocks/>
          </p:cNvCxnSpPr>
          <p:nvPr/>
        </p:nvCxnSpPr>
        <p:spPr>
          <a:xfrm>
            <a:off x="7908290" y="1746885"/>
            <a:ext cx="0" cy="220980"/>
          </a:xfrm>
          <a:prstGeom prst="straightConnector1">
            <a:avLst/>
          </a:prstGeom>
          <a:ln w="19050">
            <a:solidFill>
              <a:srgbClr val="5799D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4133A230-4AE5-999A-5252-783641452BCE}"/>
              </a:ext>
            </a:extLst>
          </p:cNvPr>
          <p:cNvSpPr txBox="1"/>
          <p:nvPr/>
        </p:nvSpPr>
        <p:spPr>
          <a:xfrm>
            <a:off x="7553843" y="1503177"/>
            <a:ext cx="708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5799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DRAM</a:t>
            </a:r>
            <a:endParaRPr lang="en-GB" sz="1200" b="1" dirty="0">
              <a:solidFill>
                <a:srgbClr val="5799D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7622F60C-1602-D00F-25D1-1B8DE3BE4E67}"/>
              </a:ext>
            </a:extLst>
          </p:cNvPr>
          <p:cNvSpPr/>
          <p:nvPr/>
        </p:nvSpPr>
        <p:spPr>
          <a:xfrm>
            <a:off x="8094345" y="1783986"/>
            <a:ext cx="59054" cy="1629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2A70A90C-A704-0D48-CA79-595B4F8E6B17}"/>
              </a:ext>
            </a:extLst>
          </p:cNvPr>
          <p:cNvCxnSpPr/>
          <p:nvPr/>
        </p:nvCxnSpPr>
        <p:spPr>
          <a:xfrm>
            <a:off x="8059678" y="1849755"/>
            <a:ext cx="18744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9631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4">
            <a:extLst>
              <a:ext uri="{FF2B5EF4-FFF2-40B4-BE49-F238E27FC236}">
                <a16:creationId xmlns:a16="http://schemas.microsoft.com/office/drawing/2014/main" id="{059E4950-2693-12A0-A6D3-B15D0A7C47FD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标题 1">
            <a:extLst>
              <a:ext uri="{FF2B5EF4-FFF2-40B4-BE49-F238E27FC236}">
                <a16:creationId xmlns:a16="http://schemas.microsoft.com/office/drawing/2014/main" id="{25A9638F-FFF7-D698-A968-49A73983C1C5}"/>
              </a:ext>
            </a:extLst>
          </p:cNvPr>
          <p:cNvSpPr txBox="1">
            <a:spLocks/>
          </p:cNvSpPr>
          <p:nvPr/>
        </p:nvSpPr>
        <p:spPr>
          <a:xfrm>
            <a:off x="543560" y="40005"/>
            <a:ext cx="11125200" cy="681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Multi-core DNN Acceleration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47193AB-45D2-D3E8-CF12-EF874B1AF885}"/>
              </a:ext>
            </a:extLst>
          </p:cNvPr>
          <p:cNvSpPr txBox="1"/>
          <p:nvPr/>
        </p:nvSpPr>
        <p:spPr>
          <a:xfrm>
            <a:off x="979703" y="1163281"/>
            <a:ext cx="2634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An example workload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5D63673-3043-CB8F-DF36-CF4971397884}"/>
              </a:ext>
            </a:extLst>
          </p:cNvPr>
          <p:cNvGrpSpPr/>
          <p:nvPr/>
        </p:nvGrpSpPr>
        <p:grpSpPr>
          <a:xfrm>
            <a:off x="604541" y="2500177"/>
            <a:ext cx="3384379" cy="1289331"/>
            <a:chOff x="1720425" y="10238435"/>
            <a:chExt cx="3706336" cy="1633368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2234FAD-0378-4282-B8DD-ECF6C7E2B890}"/>
                </a:ext>
              </a:extLst>
            </p:cNvPr>
            <p:cNvSpPr/>
            <p:nvPr/>
          </p:nvSpPr>
          <p:spPr>
            <a:xfrm>
              <a:off x="4476902" y="10775135"/>
              <a:ext cx="949859" cy="552982"/>
            </a:xfrm>
            <a:prstGeom prst="rect">
              <a:avLst/>
            </a:prstGeom>
            <a:solidFill>
              <a:srgbClr val="E4C9FF"/>
            </a:solidFill>
            <a:ln w="19050"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Layer 4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636323A8-7699-3CA5-395B-A431ACF297F0}"/>
                </a:ext>
              </a:extLst>
            </p:cNvPr>
            <p:cNvSpPr/>
            <p:nvPr/>
          </p:nvSpPr>
          <p:spPr>
            <a:xfrm>
              <a:off x="2955840" y="10238435"/>
              <a:ext cx="949859" cy="552982"/>
            </a:xfrm>
            <a:prstGeom prst="rect">
              <a:avLst/>
            </a:prstGeom>
            <a:solidFill>
              <a:srgbClr val="FFFFC1"/>
            </a:solidFill>
            <a:ln w="19050"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Layer 1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6ED14A6-3C99-7ACC-20E8-1F54AD7190A9}"/>
                </a:ext>
              </a:extLst>
            </p:cNvPr>
            <p:cNvSpPr/>
            <p:nvPr/>
          </p:nvSpPr>
          <p:spPr>
            <a:xfrm>
              <a:off x="1720425" y="10775135"/>
              <a:ext cx="949859" cy="552982"/>
            </a:xfrm>
            <a:prstGeom prst="rect">
              <a:avLst/>
            </a:prstGeom>
            <a:solidFill>
              <a:srgbClr val="FBDAD5"/>
            </a:solidFill>
            <a:ln w="19050"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Layer 0</a:t>
              </a:r>
            </a:p>
          </p:txBody>
        </p: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D1F02F4C-B7E5-6756-673E-72A091355FCE}"/>
                </a:ext>
              </a:extLst>
            </p:cNvPr>
            <p:cNvCxnSpPr>
              <a:cxnSpLocks/>
              <a:stCxn id="92" idx="3"/>
              <a:endCxn id="91" idx="1"/>
            </p:cNvCxnSpPr>
            <p:nvPr/>
          </p:nvCxnSpPr>
          <p:spPr>
            <a:xfrm flipV="1">
              <a:off x="2670284" y="10514926"/>
              <a:ext cx="285556" cy="5367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7BE552A5-CDD1-D169-7EF0-FD16C25E250A}"/>
                </a:ext>
              </a:extLst>
            </p:cNvPr>
            <p:cNvSpPr/>
            <p:nvPr/>
          </p:nvSpPr>
          <p:spPr>
            <a:xfrm>
              <a:off x="3098663" y="10778628"/>
              <a:ext cx="949859" cy="552982"/>
            </a:xfrm>
            <a:prstGeom prst="rect">
              <a:avLst/>
            </a:prstGeom>
            <a:solidFill>
              <a:srgbClr val="CDF2FF"/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Layer 2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751670C0-8356-BB1F-2C5E-77B8FE7B1B53}"/>
                </a:ext>
              </a:extLst>
            </p:cNvPr>
            <p:cNvSpPr/>
            <p:nvPr/>
          </p:nvSpPr>
          <p:spPr>
            <a:xfrm>
              <a:off x="3267308" y="11318821"/>
              <a:ext cx="949859" cy="552982"/>
            </a:xfrm>
            <a:prstGeom prst="rect">
              <a:avLst/>
            </a:prstGeom>
            <a:solidFill>
              <a:srgbClr val="CBFAC6"/>
            </a:solidFill>
            <a:ln w="19050"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Layer 3</a:t>
              </a:r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99DE1FD0-1B90-54B0-4BC3-D81E431A9FF7}"/>
                </a:ext>
              </a:extLst>
            </p:cNvPr>
            <p:cNvCxnSpPr>
              <a:cxnSpLocks/>
              <a:stCxn id="92" idx="3"/>
              <a:endCxn id="94" idx="1"/>
            </p:cNvCxnSpPr>
            <p:nvPr/>
          </p:nvCxnSpPr>
          <p:spPr>
            <a:xfrm>
              <a:off x="2670284" y="11051626"/>
              <a:ext cx="428379" cy="349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A24D1F6D-7C8C-2386-65FE-9E535A6C6F62}"/>
                </a:ext>
              </a:extLst>
            </p:cNvPr>
            <p:cNvCxnSpPr>
              <a:cxnSpLocks/>
              <a:stCxn id="94" idx="3"/>
              <a:endCxn id="90" idx="1"/>
            </p:cNvCxnSpPr>
            <p:nvPr/>
          </p:nvCxnSpPr>
          <p:spPr>
            <a:xfrm flipV="1">
              <a:off x="4048521" y="11051626"/>
              <a:ext cx="428380" cy="349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8DB40A58-18E7-0EA6-8300-D1A9466D9938}"/>
                </a:ext>
              </a:extLst>
            </p:cNvPr>
            <p:cNvCxnSpPr>
              <a:cxnSpLocks/>
              <a:stCxn id="91" idx="3"/>
              <a:endCxn id="90" idx="1"/>
            </p:cNvCxnSpPr>
            <p:nvPr/>
          </p:nvCxnSpPr>
          <p:spPr>
            <a:xfrm>
              <a:off x="3905699" y="10514926"/>
              <a:ext cx="571203" cy="5367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E7968D7A-5D4A-CCAA-22C1-9BF3D6C8F9F6}"/>
                </a:ext>
              </a:extLst>
            </p:cNvPr>
            <p:cNvCxnSpPr>
              <a:cxnSpLocks/>
              <a:stCxn id="95" idx="3"/>
              <a:endCxn id="90" idx="1"/>
            </p:cNvCxnSpPr>
            <p:nvPr/>
          </p:nvCxnSpPr>
          <p:spPr>
            <a:xfrm flipV="1">
              <a:off x="4217167" y="11051626"/>
              <a:ext cx="259735" cy="54368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37C13D54-DBED-1A83-E05C-D90AB796C211}"/>
                </a:ext>
              </a:extLst>
            </p:cNvPr>
            <p:cNvCxnSpPr>
              <a:cxnSpLocks/>
              <a:stCxn id="92" idx="3"/>
              <a:endCxn id="95" idx="1"/>
            </p:cNvCxnSpPr>
            <p:nvPr/>
          </p:nvCxnSpPr>
          <p:spPr>
            <a:xfrm>
              <a:off x="2670284" y="11051626"/>
              <a:ext cx="597024" cy="54368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2E0627AE-8FCC-D038-735E-534455FF7B6D}"/>
              </a:ext>
            </a:extLst>
          </p:cNvPr>
          <p:cNvSpPr txBox="1"/>
          <p:nvPr/>
        </p:nvSpPr>
        <p:spPr>
          <a:xfrm>
            <a:off x="5661823" y="1163281"/>
            <a:ext cx="5325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 multi-core accelerator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17359E0E-D0C5-A52B-7487-A42022513C47}"/>
              </a:ext>
            </a:extLst>
          </p:cNvPr>
          <p:cNvSpPr txBox="1"/>
          <p:nvPr/>
        </p:nvSpPr>
        <p:spPr>
          <a:xfrm>
            <a:off x="4389841" y="6488668"/>
            <a:ext cx="2634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Acceleration timeline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Arrow: Bent 149">
            <a:extLst>
              <a:ext uri="{FF2B5EF4-FFF2-40B4-BE49-F238E27FC236}">
                <a16:creationId xmlns:a16="http://schemas.microsoft.com/office/drawing/2014/main" id="{316DFD58-8AD6-2094-6768-8271B2A37DBE}"/>
              </a:ext>
            </a:extLst>
          </p:cNvPr>
          <p:cNvSpPr/>
          <p:nvPr/>
        </p:nvSpPr>
        <p:spPr>
          <a:xfrm rot="10800000" flipH="1">
            <a:off x="2017051" y="4691791"/>
            <a:ext cx="1330037" cy="1477819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1" name="Arrow: Bent 150">
            <a:extLst>
              <a:ext uri="{FF2B5EF4-FFF2-40B4-BE49-F238E27FC236}">
                <a16:creationId xmlns:a16="http://schemas.microsoft.com/office/drawing/2014/main" id="{2B2100CC-B02E-DFE6-44EA-0BC09EBA194E}"/>
              </a:ext>
            </a:extLst>
          </p:cNvPr>
          <p:cNvSpPr/>
          <p:nvPr/>
        </p:nvSpPr>
        <p:spPr>
          <a:xfrm rot="10800000">
            <a:off x="8179895" y="4691790"/>
            <a:ext cx="1330037" cy="1477819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54F569-01DF-5BBB-3395-7945F63A93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17" b="15217"/>
          <a:stretch/>
        </p:blipFill>
        <p:spPr>
          <a:xfrm>
            <a:off x="7368156" y="1625681"/>
            <a:ext cx="3732823" cy="28437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4FC4D9-C005-A80A-6F02-843EB2B07FFF}"/>
              </a:ext>
            </a:extLst>
          </p:cNvPr>
          <p:cNvSpPr/>
          <p:nvPr/>
        </p:nvSpPr>
        <p:spPr>
          <a:xfrm>
            <a:off x="7288567" y="1855431"/>
            <a:ext cx="443884" cy="2645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6BA9728-6590-5BB2-B478-EB552E38210B}"/>
              </a:ext>
            </a:extLst>
          </p:cNvPr>
          <p:cNvGrpSpPr/>
          <p:nvPr/>
        </p:nvGrpSpPr>
        <p:grpSpPr>
          <a:xfrm>
            <a:off x="5661823" y="2675772"/>
            <a:ext cx="1518790" cy="932626"/>
            <a:chOff x="7905394" y="7626984"/>
            <a:chExt cx="1518790" cy="93262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7DFE12D-9C7D-40A8-10E4-76BAFB7A6E3E}"/>
                </a:ext>
              </a:extLst>
            </p:cNvPr>
            <p:cNvSpPr/>
            <p:nvPr/>
          </p:nvSpPr>
          <p:spPr>
            <a:xfrm>
              <a:off x="8250033" y="7626984"/>
              <a:ext cx="1174151" cy="9264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C5CB61-52C5-2151-AF9D-8F7BCF2E0AF4}"/>
                </a:ext>
              </a:extLst>
            </p:cNvPr>
            <p:cNvSpPr/>
            <p:nvPr/>
          </p:nvSpPr>
          <p:spPr>
            <a:xfrm>
              <a:off x="8304565" y="7713269"/>
              <a:ext cx="507517" cy="333622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2CFC3CD-212A-DFCC-B526-F528CF74040A}"/>
                </a:ext>
              </a:extLst>
            </p:cNvPr>
            <p:cNvSpPr/>
            <p:nvPr/>
          </p:nvSpPr>
          <p:spPr>
            <a:xfrm>
              <a:off x="8361162" y="7759774"/>
              <a:ext cx="164031" cy="2377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b"/>
            <a:lstStyle/>
            <a:p>
              <a:pPr algn="ctr">
                <a:lnSpc>
                  <a:spcPts val="1500"/>
                </a:lnSpc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9A986FB-CA1A-4E21-CDFA-16484A177CD2}"/>
                </a:ext>
              </a:extLst>
            </p:cNvPr>
            <p:cNvSpPr/>
            <p:nvPr/>
          </p:nvSpPr>
          <p:spPr>
            <a:xfrm>
              <a:off x="8586763" y="7759495"/>
              <a:ext cx="164031" cy="23772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b"/>
            <a:lstStyle/>
            <a:p>
              <a:pPr algn="ctr">
                <a:lnSpc>
                  <a:spcPts val="1500"/>
                </a:lnSpc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30FBDF0-B944-EF86-F291-65C9BA5CD4D8}"/>
                </a:ext>
              </a:extLst>
            </p:cNvPr>
            <p:cNvSpPr txBox="1"/>
            <p:nvPr/>
          </p:nvSpPr>
          <p:spPr>
            <a:xfrm>
              <a:off x="8311520" y="7693688"/>
              <a:ext cx="5041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C0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BF81F8E-43D4-71E6-EF47-F533E1EC9691}"/>
                </a:ext>
              </a:extLst>
            </p:cNvPr>
            <p:cNvSpPr/>
            <p:nvPr/>
          </p:nvSpPr>
          <p:spPr>
            <a:xfrm>
              <a:off x="7905394" y="7633173"/>
              <a:ext cx="257612" cy="92643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DRAM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100C55C-1834-56E5-FA9F-B5E70C3D57FE}"/>
                </a:ext>
              </a:extLst>
            </p:cNvPr>
            <p:cNvSpPr/>
            <p:nvPr/>
          </p:nvSpPr>
          <p:spPr>
            <a:xfrm>
              <a:off x="8866614" y="7713269"/>
              <a:ext cx="500225" cy="333622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E6D7B7F-30E2-89C5-9272-BAF9EC40C00F}"/>
                </a:ext>
              </a:extLst>
            </p:cNvPr>
            <p:cNvSpPr/>
            <p:nvPr/>
          </p:nvSpPr>
          <p:spPr>
            <a:xfrm>
              <a:off x="8304565" y="8127460"/>
              <a:ext cx="507517" cy="333622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BD24E25-6D92-A24B-F24A-03407C3A0AC0}"/>
                </a:ext>
              </a:extLst>
            </p:cNvPr>
            <p:cNvSpPr/>
            <p:nvPr/>
          </p:nvSpPr>
          <p:spPr>
            <a:xfrm>
              <a:off x="8866614" y="8127460"/>
              <a:ext cx="500225" cy="333622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A310191-EE77-0456-712D-A50EAF975FAA}"/>
                </a:ext>
              </a:extLst>
            </p:cNvPr>
            <p:cNvSpPr/>
            <p:nvPr/>
          </p:nvSpPr>
          <p:spPr>
            <a:xfrm>
              <a:off x="8361116" y="8168668"/>
              <a:ext cx="389586" cy="10606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b"/>
            <a:lstStyle/>
            <a:p>
              <a:pPr algn="ctr">
                <a:lnSpc>
                  <a:spcPts val="1500"/>
                </a:lnSpc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9E5ADAE-A8A9-BF55-5C29-11F0589892D0}"/>
                </a:ext>
              </a:extLst>
            </p:cNvPr>
            <p:cNvSpPr/>
            <p:nvPr/>
          </p:nvSpPr>
          <p:spPr>
            <a:xfrm>
              <a:off x="8361162" y="8313287"/>
              <a:ext cx="389586" cy="1063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b"/>
            <a:lstStyle/>
            <a:p>
              <a:pPr algn="ctr">
                <a:lnSpc>
                  <a:spcPts val="1500"/>
                </a:lnSpc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851E4B3-0C84-61DB-70C5-D2D987C7BBB8}"/>
                </a:ext>
              </a:extLst>
            </p:cNvPr>
            <p:cNvSpPr/>
            <p:nvPr/>
          </p:nvSpPr>
          <p:spPr>
            <a:xfrm>
              <a:off x="8919385" y="7759495"/>
              <a:ext cx="389586" cy="10606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b"/>
            <a:lstStyle/>
            <a:p>
              <a:pPr algn="ctr">
                <a:lnSpc>
                  <a:spcPts val="1500"/>
                </a:lnSpc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3767D9A-5D67-6147-A303-C59F282FB704}"/>
                </a:ext>
              </a:extLst>
            </p:cNvPr>
            <p:cNvSpPr/>
            <p:nvPr/>
          </p:nvSpPr>
          <p:spPr>
            <a:xfrm>
              <a:off x="8919431" y="7904368"/>
              <a:ext cx="389586" cy="1060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b"/>
            <a:lstStyle/>
            <a:p>
              <a:pPr algn="ctr">
                <a:lnSpc>
                  <a:spcPts val="1500"/>
                </a:lnSpc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C255CF9-32B9-ED18-EFF1-0A41A306C938}"/>
                </a:ext>
              </a:extLst>
            </p:cNvPr>
            <p:cNvSpPr/>
            <p:nvPr/>
          </p:nvSpPr>
          <p:spPr>
            <a:xfrm>
              <a:off x="8917660" y="8179159"/>
              <a:ext cx="164031" cy="2377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b"/>
            <a:lstStyle/>
            <a:p>
              <a:pPr algn="ctr">
                <a:lnSpc>
                  <a:spcPts val="1500"/>
                </a:lnSpc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EDB664F-66E1-558F-5CB3-5F40C2E4D019}"/>
                </a:ext>
              </a:extLst>
            </p:cNvPr>
            <p:cNvSpPr/>
            <p:nvPr/>
          </p:nvSpPr>
          <p:spPr>
            <a:xfrm>
              <a:off x="9143261" y="8178880"/>
              <a:ext cx="164031" cy="23772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b"/>
            <a:lstStyle/>
            <a:p>
              <a:pPr algn="ctr">
                <a:lnSpc>
                  <a:spcPts val="1500"/>
                </a:lnSpc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24C88F-9AED-4AE9-B8B6-853666C2E76F}"/>
                </a:ext>
              </a:extLst>
            </p:cNvPr>
            <p:cNvSpPr txBox="1"/>
            <p:nvPr/>
          </p:nvSpPr>
          <p:spPr>
            <a:xfrm>
              <a:off x="8870415" y="7693688"/>
              <a:ext cx="5041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C1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8AF80E2-681D-5966-CFC6-736601A74A5E}"/>
                </a:ext>
              </a:extLst>
            </p:cNvPr>
            <p:cNvSpPr txBox="1"/>
            <p:nvPr/>
          </p:nvSpPr>
          <p:spPr>
            <a:xfrm>
              <a:off x="8308212" y="8113898"/>
              <a:ext cx="5041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C2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0186BDA-ED95-9C4E-FBAC-5C4C57ABBA3A}"/>
                </a:ext>
              </a:extLst>
            </p:cNvPr>
            <p:cNvSpPr txBox="1"/>
            <p:nvPr/>
          </p:nvSpPr>
          <p:spPr>
            <a:xfrm>
              <a:off x="8863739" y="8110669"/>
              <a:ext cx="5041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C3 </a:t>
              </a: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C5D6BCE-623E-9D92-6445-8278B3481110}"/>
              </a:ext>
            </a:extLst>
          </p:cNvPr>
          <p:cNvCxnSpPr/>
          <p:nvPr/>
        </p:nvCxnSpPr>
        <p:spPr>
          <a:xfrm flipV="1">
            <a:off x="7123268" y="1855431"/>
            <a:ext cx="609183" cy="90662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5D9D435-BB2C-D581-CFED-C620E6F22F10}"/>
              </a:ext>
            </a:extLst>
          </p:cNvPr>
          <p:cNvCxnSpPr>
            <a:cxnSpLocks/>
          </p:cNvCxnSpPr>
          <p:nvPr/>
        </p:nvCxnSpPr>
        <p:spPr>
          <a:xfrm>
            <a:off x="7114370" y="3095679"/>
            <a:ext cx="618081" cy="137379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CEED231-ED1F-2C32-6986-417345AF6EFB}"/>
              </a:ext>
            </a:extLst>
          </p:cNvPr>
          <p:cNvSpPr txBox="1"/>
          <p:nvPr/>
        </p:nvSpPr>
        <p:spPr>
          <a:xfrm>
            <a:off x="6425207" y="6264831"/>
            <a:ext cx="1003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Timeline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F73AAD5-AE3B-496A-1C0E-CE653F4173E2}"/>
              </a:ext>
            </a:extLst>
          </p:cNvPr>
          <p:cNvGrpSpPr/>
          <p:nvPr/>
        </p:nvGrpSpPr>
        <p:grpSpPr>
          <a:xfrm>
            <a:off x="4068257" y="5237834"/>
            <a:ext cx="3046402" cy="1081557"/>
            <a:chOff x="5688031" y="7563786"/>
            <a:chExt cx="3046402" cy="1081557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B816F8B-8D0D-D2F1-EC65-6631D34F1F94}"/>
                </a:ext>
              </a:extLst>
            </p:cNvPr>
            <p:cNvSpPr txBox="1"/>
            <p:nvPr/>
          </p:nvSpPr>
          <p:spPr>
            <a:xfrm>
              <a:off x="5688031" y="7563786"/>
              <a:ext cx="5331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BE86CC7-BF01-F45C-AECA-C89FF61179CC}"/>
                </a:ext>
              </a:extLst>
            </p:cNvPr>
            <p:cNvSpPr txBox="1"/>
            <p:nvPr/>
          </p:nvSpPr>
          <p:spPr>
            <a:xfrm>
              <a:off x="5696051" y="7801194"/>
              <a:ext cx="5331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222991C-9986-7960-B1CC-23D27FE621AE}"/>
                </a:ext>
              </a:extLst>
            </p:cNvPr>
            <p:cNvSpPr txBox="1"/>
            <p:nvPr/>
          </p:nvSpPr>
          <p:spPr>
            <a:xfrm>
              <a:off x="5701137" y="8038602"/>
              <a:ext cx="5331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C2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981A04B-11DA-6DC8-5983-C28C6103894C}"/>
                </a:ext>
              </a:extLst>
            </p:cNvPr>
            <p:cNvSpPr txBox="1"/>
            <p:nvPr/>
          </p:nvSpPr>
          <p:spPr>
            <a:xfrm>
              <a:off x="5701137" y="8276011"/>
              <a:ext cx="5331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C3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F8D6BFA-7606-8B57-483D-80A08E234862}"/>
                </a:ext>
              </a:extLst>
            </p:cNvPr>
            <p:cNvGrpSpPr/>
            <p:nvPr/>
          </p:nvGrpSpPr>
          <p:grpSpPr>
            <a:xfrm>
              <a:off x="6197747" y="7630077"/>
              <a:ext cx="2527844" cy="914600"/>
              <a:chOff x="5560639" y="7622846"/>
              <a:chExt cx="2527844" cy="914600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9623EEB-1A3C-BB0C-E1F6-FAE607138825}"/>
                  </a:ext>
                </a:extLst>
              </p:cNvPr>
              <p:cNvSpPr/>
              <p:nvPr/>
            </p:nvSpPr>
            <p:spPr>
              <a:xfrm>
                <a:off x="5560639" y="7622846"/>
                <a:ext cx="1168689" cy="202375"/>
              </a:xfrm>
              <a:prstGeom prst="rect">
                <a:avLst/>
              </a:prstGeom>
              <a:solidFill>
                <a:srgbClr val="FBDAD5"/>
              </a:soli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9AAB48E-2571-734D-BEA4-7E48B804F475}"/>
                  </a:ext>
                </a:extLst>
              </p:cNvPr>
              <p:cNvSpPr/>
              <p:nvPr/>
            </p:nvSpPr>
            <p:spPr>
              <a:xfrm>
                <a:off x="6743725" y="8097662"/>
                <a:ext cx="504000" cy="202375"/>
              </a:xfrm>
              <a:prstGeom prst="rect">
                <a:avLst/>
              </a:prstGeom>
              <a:solidFill>
                <a:srgbClr val="CDF2FF"/>
              </a:soli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D7E0A5B-4E05-10EB-D325-98031F5C7BA7}"/>
                  </a:ext>
                </a:extLst>
              </p:cNvPr>
              <p:cNvSpPr/>
              <p:nvPr/>
            </p:nvSpPr>
            <p:spPr>
              <a:xfrm>
                <a:off x="6742276" y="8335071"/>
                <a:ext cx="612000" cy="202375"/>
              </a:xfrm>
              <a:prstGeom prst="rect">
                <a:avLst/>
              </a:prstGeom>
              <a:solidFill>
                <a:srgbClr val="CBFAC6"/>
              </a:soli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2B6617A-8390-E5DF-8A51-BDBEDF34ABE7}"/>
                  </a:ext>
                </a:extLst>
              </p:cNvPr>
              <p:cNvSpPr/>
              <p:nvPr/>
            </p:nvSpPr>
            <p:spPr>
              <a:xfrm>
                <a:off x="6742277" y="7860254"/>
                <a:ext cx="698400" cy="202375"/>
              </a:xfrm>
              <a:prstGeom prst="rect">
                <a:avLst/>
              </a:prstGeom>
              <a:solidFill>
                <a:srgbClr val="FFFFC1"/>
              </a:soli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2753C0B-5F12-8819-248C-A8B1E1B5FAD3}"/>
                  </a:ext>
                </a:extLst>
              </p:cNvPr>
              <p:cNvSpPr/>
              <p:nvPr/>
            </p:nvSpPr>
            <p:spPr>
              <a:xfrm>
                <a:off x="7476483" y="7860742"/>
                <a:ext cx="612000" cy="202375"/>
              </a:xfrm>
              <a:prstGeom prst="rect">
                <a:avLst/>
              </a:prstGeom>
              <a:solidFill>
                <a:srgbClr val="E4C9FF"/>
              </a:soli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99CD68E-39FD-F2CB-4293-F3316B9A918F}"/>
                </a:ext>
              </a:extLst>
            </p:cNvPr>
            <p:cNvCxnSpPr>
              <a:cxnSpLocks/>
            </p:cNvCxnSpPr>
            <p:nvPr/>
          </p:nvCxnSpPr>
          <p:spPr>
            <a:xfrm>
              <a:off x="6160726" y="8596059"/>
              <a:ext cx="2573707" cy="0"/>
            </a:xfrm>
            <a:prstGeom prst="straightConnector1">
              <a:avLst/>
            </a:prstGeom>
            <a:ln w="19050"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BE8BE76-7BDF-01A3-B855-18802CCFA9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8601" y="7625471"/>
              <a:ext cx="0" cy="922983"/>
            </a:xfrm>
            <a:prstGeom prst="straightConnector1">
              <a:avLst/>
            </a:prstGeom>
            <a:ln w="19050">
              <a:tailEnd type="non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78167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4">
            <a:extLst>
              <a:ext uri="{FF2B5EF4-FFF2-40B4-BE49-F238E27FC236}">
                <a16:creationId xmlns:a16="http://schemas.microsoft.com/office/drawing/2014/main" id="{059E4950-2693-12A0-A6D3-B15D0A7C47FD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标题 1">
            <a:extLst>
              <a:ext uri="{FF2B5EF4-FFF2-40B4-BE49-F238E27FC236}">
                <a16:creationId xmlns:a16="http://schemas.microsoft.com/office/drawing/2014/main" id="{25A9638F-FFF7-D698-A968-49A73983C1C5}"/>
              </a:ext>
            </a:extLst>
          </p:cNvPr>
          <p:cNvSpPr txBox="1">
            <a:spLocks/>
          </p:cNvSpPr>
          <p:nvPr/>
        </p:nvSpPr>
        <p:spPr>
          <a:xfrm>
            <a:off x="543560" y="40005"/>
            <a:ext cx="11125200" cy="681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Layer-fused processing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47193AB-45D2-D3E8-CF12-EF874B1AF885}"/>
              </a:ext>
            </a:extLst>
          </p:cNvPr>
          <p:cNvSpPr txBox="1"/>
          <p:nvPr/>
        </p:nvSpPr>
        <p:spPr>
          <a:xfrm>
            <a:off x="489449" y="1167260"/>
            <a:ext cx="3651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Tiled for layer-fused processing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2E0627AE-8FCC-D038-735E-534455FF7B6D}"/>
              </a:ext>
            </a:extLst>
          </p:cNvPr>
          <p:cNvSpPr txBox="1"/>
          <p:nvPr/>
        </p:nvSpPr>
        <p:spPr>
          <a:xfrm>
            <a:off x="5661823" y="1167260"/>
            <a:ext cx="5325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 multi-core accelerator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17359E0E-D0C5-A52B-7487-A42022513C47}"/>
              </a:ext>
            </a:extLst>
          </p:cNvPr>
          <p:cNvSpPr txBox="1"/>
          <p:nvPr/>
        </p:nvSpPr>
        <p:spPr>
          <a:xfrm>
            <a:off x="4389841" y="6488668"/>
            <a:ext cx="2634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Acceleration timeline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Arrow: Bent 149">
            <a:extLst>
              <a:ext uri="{FF2B5EF4-FFF2-40B4-BE49-F238E27FC236}">
                <a16:creationId xmlns:a16="http://schemas.microsoft.com/office/drawing/2014/main" id="{316DFD58-8AD6-2094-6768-8271B2A37DBE}"/>
              </a:ext>
            </a:extLst>
          </p:cNvPr>
          <p:cNvSpPr/>
          <p:nvPr/>
        </p:nvSpPr>
        <p:spPr>
          <a:xfrm rot="10800000" flipH="1">
            <a:off x="2017051" y="4691791"/>
            <a:ext cx="1330037" cy="1477819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1" name="Arrow: Bent 150">
            <a:extLst>
              <a:ext uri="{FF2B5EF4-FFF2-40B4-BE49-F238E27FC236}">
                <a16:creationId xmlns:a16="http://schemas.microsoft.com/office/drawing/2014/main" id="{2B2100CC-B02E-DFE6-44EA-0BC09EBA194E}"/>
              </a:ext>
            </a:extLst>
          </p:cNvPr>
          <p:cNvSpPr/>
          <p:nvPr/>
        </p:nvSpPr>
        <p:spPr>
          <a:xfrm rot="10800000">
            <a:off x="8179895" y="4691790"/>
            <a:ext cx="1330037" cy="1477819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54F569-01DF-5BBB-3395-7945F63A93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17" b="15217"/>
          <a:stretch/>
        </p:blipFill>
        <p:spPr>
          <a:xfrm>
            <a:off x="7368156" y="1625681"/>
            <a:ext cx="3732823" cy="28437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4FC4D9-C005-A80A-6F02-843EB2B07FFF}"/>
              </a:ext>
            </a:extLst>
          </p:cNvPr>
          <p:cNvSpPr/>
          <p:nvPr/>
        </p:nvSpPr>
        <p:spPr>
          <a:xfrm>
            <a:off x="7288567" y="1855431"/>
            <a:ext cx="443884" cy="2645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6BA9728-6590-5BB2-B478-EB552E38210B}"/>
              </a:ext>
            </a:extLst>
          </p:cNvPr>
          <p:cNvGrpSpPr/>
          <p:nvPr/>
        </p:nvGrpSpPr>
        <p:grpSpPr>
          <a:xfrm>
            <a:off x="5661823" y="2675772"/>
            <a:ext cx="1518790" cy="932626"/>
            <a:chOff x="7905394" y="7626984"/>
            <a:chExt cx="1518790" cy="93262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7DFE12D-9C7D-40A8-10E4-76BAFB7A6E3E}"/>
                </a:ext>
              </a:extLst>
            </p:cNvPr>
            <p:cNvSpPr/>
            <p:nvPr/>
          </p:nvSpPr>
          <p:spPr>
            <a:xfrm>
              <a:off x="8250033" y="7626984"/>
              <a:ext cx="1174151" cy="9264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C5CB61-52C5-2151-AF9D-8F7BCF2E0AF4}"/>
                </a:ext>
              </a:extLst>
            </p:cNvPr>
            <p:cNvSpPr/>
            <p:nvPr/>
          </p:nvSpPr>
          <p:spPr>
            <a:xfrm>
              <a:off x="8304565" y="7713269"/>
              <a:ext cx="507517" cy="333622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2CFC3CD-212A-DFCC-B526-F528CF74040A}"/>
                </a:ext>
              </a:extLst>
            </p:cNvPr>
            <p:cNvSpPr/>
            <p:nvPr/>
          </p:nvSpPr>
          <p:spPr>
            <a:xfrm>
              <a:off x="8361162" y="7759774"/>
              <a:ext cx="164031" cy="2377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b"/>
            <a:lstStyle/>
            <a:p>
              <a:pPr algn="ctr">
                <a:lnSpc>
                  <a:spcPts val="1500"/>
                </a:lnSpc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9A986FB-CA1A-4E21-CDFA-16484A177CD2}"/>
                </a:ext>
              </a:extLst>
            </p:cNvPr>
            <p:cNvSpPr/>
            <p:nvPr/>
          </p:nvSpPr>
          <p:spPr>
            <a:xfrm>
              <a:off x="8586763" y="7759495"/>
              <a:ext cx="164031" cy="23772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b"/>
            <a:lstStyle/>
            <a:p>
              <a:pPr algn="ctr">
                <a:lnSpc>
                  <a:spcPts val="1500"/>
                </a:lnSpc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30FBDF0-B944-EF86-F291-65C9BA5CD4D8}"/>
                </a:ext>
              </a:extLst>
            </p:cNvPr>
            <p:cNvSpPr txBox="1"/>
            <p:nvPr/>
          </p:nvSpPr>
          <p:spPr>
            <a:xfrm>
              <a:off x="8311520" y="7693688"/>
              <a:ext cx="5041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C0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BF81F8E-43D4-71E6-EF47-F533E1EC9691}"/>
                </a:ext>
              </a:extLst>
            </p:cNvPr>
            <p:cNvSpPr/>
            <p:nvPr/>
          </p:nvSpPr>
          <p:spPr>
            <a:xfrm>
              <a:off x="7905394" y="7633173"/>
              <a:ext cx="257612" cy="92643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DRAM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100C55C-1834-56E5-FA9F-B5E70C3D57FE}"/>
                </a:ext>
              </a:extLst>
            </p:cNvPr>
            <p:cNvSpPr/>
            <p:nvPr/>
          </p:nvSpPr>
          <p:spPr>
            <a:xfrm>
              <a:off x="8866614" y="7713269"/>
              <a:ext cx="500225" cy="333622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E6D7B7F-30E2-89C5-9272-BAF9EC40C00F}"/>
                </a:ext>
              </a:extLst>
            </p:cNvPr>
            <p:cNvSpPr/>
            <p:nvPr/>
          </p:nvSpPr>
          <p:spPr>
            <a:xfrm>
              <a:off x="8304565" y="8127460"/>
              <a:ext cx="507517" cy="333622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BD24E25-6D92-A24B-F24A-03407C3A0AC0}"/>
                </a:ext>
              </a:extLst>
            </p:cNvPr>
            <p:cNvSpPr/>
            <p:nvPr/>
          </p:nvSpPr>
          <p:spPr>
            <a:xfrm>
              <a:off x="8866614" y="8127460"/>
              <a:ext cx="500225" cy="333622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A310191-EE77-0456-712D-A50EAF975FAA}"/>
                </a:ext>
              </a:extLst>
            </p:cNvPr>
            <p:cNvSpPr/>
            <p:nvPr/>
          </p:nvSpPr>
          <p:spPr>
            <a:xfrm>
              <a:off x="8361116" y="8168668"/>
              <a:ext cx="389586" cy="10606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b"/>
            <a:lstStyle/>
            <a:p>
              <a:pPr algn="ctr">
                <a:lnSpc>
                  <a:spcPts val="1500"/>
                </a:lnSpc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9E5ADAE-A8A9-BF55-5C29-11F0589892D0}"/>
                </a:ext>
              </a:extLst>
            </p:cNvPr>
            <p:cNvSpPr/>
            <p:nvPr/>
          </p:nvSpPr>
          <p:spPr>
            <a:xfrm>
              <a:off x="8361162" y="8313287"/>
              <a:ext cx="389586" cy="1063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b"/>
            <a:lstStyle/>
            <a:p>
              <a:pPr algn="ctr">
                <a:lnSpc>
                  <a:spcPts val="1500"/>
                </a:lnSpc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851E4B3-0C84-61DB-70C5-D2D987C7BBB8}"/>
                </a:ext>
              </a:extLst>
            </p:cNvPr>
            <p:cNvSpPr/>
            <p:nvPr/>
          </p:nvSpPr>
          <p:spPr>
            <a:xfrm>
              <a:off x="8919385" y="7759495"/>
              <a:ext cx="389586" cy="10606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b"/>
            <a:lstStyle/>
            <a:p>
              <a:pPr algn="ctr">
                <a:lnSpc>
                  <a:spcPts val="1500"/>
                </a:lnSpc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3767D9A-5D67-6147-A303-C59F282FB704}"/>
                </a:ext>
              </a:extLst>
            </p:cNvPr>
            <p:cNvSpPr/>
            <p:nvPr/>
          </p:nvSpPr>
          <p:spPr>
            <a:xfrm>
              <a:off x="8919431" y="7904368"/>
              <a:ext cx="389586" cy="1060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b"/>
            <a:lstStyle/>
            <a:p>
              <a:pPr algn="ctr">
                <a:lnSpc>
                  <a:spcPts val="1500"/>
                </a:lnSpc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C255CF9-32B9-ED18-EFF1-0A41A306C938}"/>
                </a:ext>
              </a:extLst>
            </p:cNvPr>
            <p:cNvSpPr/>
            <p:nvPr/>
          </p:nvSpPr>
          <p:spPr>
            <a:xfrm>
              <a:off x="8917660" y="8179159"/>
              <a:ext cx="164031" cy="2377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b"/>
            <a:lstStyle/>
            <a:p>
              <a:pPr algn="ctr">
                <a:lnSpc>
                  <a:spcPts val="1500"/>
                </a:lnSpc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EDB664F-66E1-558F-5CB3-5F40C2E4D019}"/>
                </a:ext>
              </a:extLst>
            </p:cNvPr>
            <p:cNvSpPr/>
            <p:nvPr/>
          </p:nvSpPr>
          <p:spPr>
            <a:xfrm>
              <a:off x="9143261" y="8178880"/>
              <a:ext cx="164031" cy="23772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b"/>
            <a:lstStyle/>
            <a:p>
              <a:pPr algn="ctr">
                <a:lnSpc>
                  <a:spcPts val="1500"/>
                </a:lnSpc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24C88F-9AED-4AE9-B8B6-853666C2E76F}"/>
                </a:ext>
              </a:extLst>
            </p:cNvPr>
            <p:cNvSpPr txBox="1"/>
            <p:nvPr/>
          </p:nvSpPr>
          <p:spPr>
            <a:xfrm>
              <a:off x="8870415" y="7693688"/>
              <a:ext cx="5041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C1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8AF80E2-681D-5966-CFC6-736601A74A5E}"/>
                </a:ext>
              </a:extLst>
            </p:cNvPr>
            <p:cNvSpPr txBox="1"/>
            <p:nvPr/>
          </p:nvSpPr>
          <p:spPr>
            <a:xfrm>
              <a:off x="8308212" y="8113898"/>
              <a:ext cx="5041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C2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0186BDA-ED95-9C4E-FBAC-5C4C57ABBA3A}"/>
                </a:ext>
              </a:extLst>
            </p:cNvPr>
            <p:cNvSpPr txBox="1"/>
            <p:nvPr/>
          </p:nvSpPr>
          <p:spPr>
            <a:xfrm>
              <a:off x="8863739" y="8110669"/>
              <a:ext cx="5041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C3 </a:t>
              </a: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C5D6BCE-623E-9D92-6445-8278B3481110}"/>
              </a:ext>
            </a:extLst>
          </p:cNvPr>
          <p:cNvCxnSpPr/>
          <p:nvPr/>
        </p:nvCxnSpPr>
        <p:spPr>
          <a:xfrm flipV="1">
            <a:off x="7123268" y="1855431"/>
            <a:ext cx="609183" cy="90662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5D9D435-BB2C-D581-CFED-C620E6F22F10}"/>
              </a:ext>
            </a:extLst>
          </p:cNvPr>
          <p:cNvCxnSpPr>
            <a:cxnSpLocks/>
          </p:cNvCxnSpPr>
          <p:nvPr/>
        </p:nvCxnSpPr>
        <p:spPr>
          <a:xfrm>
            <a:off x="7114370" y="3095679"/>
            <a:ext cx="618081" cy="137379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CEED231-ED1F-2C32-6986-417345AF6EFB}"/>
              </a:ext>
            </a:extLst>
          </p:cNvPr>
          <p:cNvSpPr txBox="1"/>
          <p:nvPr/>
        </p:nvSpPr>
        <p:spPr>
          <a:xfrm>
            <a:off x="6425207" y="6264831"/>
            <a:ext cx="1003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Timeline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D74FCFB-9C20-E2D5-C397-46BFDADDCD5A}"/>
              </a:ext>
            </a:extLst>
          </p:cNvPr>
          <p:cNvGrpSpPr/>
          <p:nvPr/>
        </p:nvGrpSpPr>
        <p:grpSpPr>
          <a:xfrm>
            <a:off x="601105" y="2451013"/>
            <a:ext cx="3384379" cy="1289331"/>
            <a:chOff x="6761688" y="9276814"/>
            <a:chExt cx="3277187" cy="163336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1C224B1-24E8-7FF5-9759-D39B7A450168}"/>
                </a:ext>
              </a:extLst>
            </p:cNvPr>
            <p:cNvSpPr/>
            <p:nvPr/>
          </p:nvSpPr>
          <p:spPr>
            <a:xfrm>
              <a:off x="9198998" y="9828730"/>
              <a:ext cx="839877" cy="552982"/>
            </a:xfrm>
            <a:prstGeom prst="rect">
              <a:avLst/>
            </a:prstGeom>
            <a:solidFill>
              <a:schemeClr val="bg1"/>
            </a:solidFill>
            <a:ln w="19050"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596CA39-5BAF-7C67-1084-93CEBE0D48EC}"/>
                </a:ext>
              </a:extLst>
            </p:cNvPr>
            <p:cNvSpPr/>
            <p:nvPr/>
          </p:nvSpPr>
          <p:spPr>
            <a:xfrm>
              <a:off x="9363951" y="9880349"/>
              <a:ext cx="600939" cy="186306"/>
            </a:xfrm>
            <a:prstGeom prst="rect">
              <a:avLst/>
            </a:prstGeom>
            <a:solidFill>
              <a:srgbClr val="E4C9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L4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2ECB621-F29A-9934-C5BD-D6B1D421533E}"/>
                </a:ext>
              </a:extLst>
            </p:cNvPr>
            <p:cNvSpPr/>
            <p:nvPr/>
          </p:nvSpPr>
          <p:spPr>
            <a:xfrm>
              <a:off x="9363951" y="10135446"/>
              <a:ext cx="600939" cy="191939"/>
            </a:xfrm>
            <a:prstGeom prst="rect">
              <a:avLst/>
            </a:prstGeom>
            <a:pattFill prst="wdDnDiag">
              <a:fgClr>
                <a:srgbClr val="E4C9FF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L4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BB156EE-C595-FFB0-0F68-4456A6C1B7B1}"/>
                </a:ext>
              </a:extLst>
            </p:cNvPr>
            <p:cNvSpPr/>
            <p:nvPr/>
          </p:nvSpPr>
          <p:spPr>
            <a:xfrm>
              <a:off x="7854057" y="9276814"/>
              <a:ext cx="839877" cy="552982"/>
            </a:xfrm>
            <a:prstGeom prst="rect">
              <a:avLst/>
            </a:prstGeom>
            <a:solidFill>
              <a:schemeClr val="bg1"/>
            </a:solidFill>
            <a:ln w="19050"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A46334F-C28E-D15B-4E75-09C1F310CF32}"/>
                </a:ext>
              </a:extLst>
            </p:cNvPr>
            <p:cNvSpPr/>
            <p:nvPr/>
          </p:nvSpPr>
          <p:spPr>
            <a:xfrm>
              <a:off x="7984288" y="9328433"/>
              <a:ext cx="600939" cy="186306"/>
            </a:xfrm>
            <a:prstGeom prst="rect">
              <a:avLst/>
            </a:prstGeom>
            <a:solidFill>
              <a:srgbClr val="FFFFC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1AFA8FF-2BC5-A370-D051-E7664E4C7EDA}"/>
                </a:ext>
              </a:extLst>
            </p:cNvPr>
            <p:cNvSpPr/>
            <p:nvPr/>
          </p:nvSpPr>
          <p:spPr>
            <a:xfrm>
              <a:off x="7984288" y="9583530"/>
              <a:ext cx="600939" cy="191939"/>
            </a:xfrm>
            <a:prstGeom prst="rect">
              <a:avLst/>
            </a:prstGeom>
            <a:pattFill prst="wdDnDiag">
              <a:fgClr>
                <a:srgbClr val="FFFFC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DCC40E1-3767-9FC2-AEB9-B6B655DB39F9}"/>
                </a:ext>
              </a:extLst>
            </p:cNvPr>
            <p:cNvSpPr/>
            <p:nvPr/>
          </p:nvSpPr>
          <p:spPr>
            <a:xfrm>
              <a:off x="6761688" y="9828730"/>
              <a:ext cx="839877" cy="552982"/>
            </a:xfrm>
            <a:prstGeom prst="rect">
              <a:avLst/>
            </a:prstGeom>
            <a:solidFill>
              <a:schemeClr val="bg1"/>
            </a:solidFill>
            <a:ln w="19050"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E2C8851-5654-9C0C-BB9F-7B8854E2B9BC}"/>
                </a:ext>
              </a:extLst>
            </p:cNvPr>
            <p:cNvSpPr/>
            <p:nvPr/>
          </p:nvSpPr>
          <p:spPr>
            <a:xfrm>
              <a:off x="6891919" y="9880349"/>
              <a:ext cx="600939" cy="186306"/>
            </a:xfrm>
            <a:prstGeom prst="rect">
              <a:avLst/>
            </a:prstGeom>
            <a:solidFill>
              <a:srgbClr val="FBDAD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L0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B796AD3-A3F4-BD3C-6138-4AECCF259BE1}"/>
                </a:ext>
              </a:extLst>
            </p:cNvPr>
            <p:cNvSpPr/>
            <p:nvPr/>
          </p:nvSpPr>
          <p:spPr>
            <a:xfrm>
              <a:off x="6891919" y="10135446"/>
              <a:ext cx="600939" cy="191939"/>
            </a:xfrm>
            <a:prstGeom prst="rect">
              <a:avLst/>
            </a:prstGeom>
            <a:pattFill prst="wdDnDiag">
              <a:fgClr>
                <a:srgbClr val="FBDAD5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L0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1CD1120-010D-DCD0-7390-3635744DC6BD}"/>
                </a:ext>
              </a:extLst>
            </p:cNvPr>
            <p:cNvCxnSpPr>
              <a:cxnSpLocks/>
              <a:stCxn id="50" idx="3"/>
              <a:endCxn id="32" idx="1"/>
            </p:cNvCxnSpPr>
            <p:nvPr/>
          </p:nvCxnSpPr>
          <p:spPr>
            <a:xfrm flipV="1">
              <a:off x="7492858" y="9421586"/>
              <a:ext cx="491430" cy="5519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0EC7ED4-C956-FE9E-CD57-0E084E636473}"/>
                </a:ext>
              </a:extLst>
            </p:cNvPr>
            <p:cNvSpPr/>
            <p:nvPr/>
          </p:nvSpPr>
          <p:spPr>
            <a:xfrm>
              <a:off x="7990695" y="9813514"/>
              <a:ext cx="839877" cy="55298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6D768A6-3746-0D29-1A8F-B6B6DACF5800}"/>
                </a:ext>
              </a:extLst>
            </p:cNvPr>
            <p:cNvSpPr/>
            <p:nvPr/>
          </p:nvSpPr>
          <p:spPr>
            <a:xfrm>
              <a:off x="8120926" y="9865133"/>
              <a:ext cx="600939" cy="186306"/>
            </a:xfrm>
            <a:prstGeom prst="rect">
              <a:avLst/>
            </a:prstGeom>
            <a:solidFill>
              <a:srgbClr val="CDF2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L2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CE1ADD4-6837-EB97-3C4F-D4A5B5A6B405}"/>
                </a:ext>
              </a:extLst>
            </p:cNvPr>
            <p:cNvSpPr/>
            <p:nvPr/>
          </p:nvSpPr>
          <p:spPr>
            <a:xfrm>
              <a:off x="8120926" y="10120230"/>
              <a:ext cx="600939" cy="191939"/>
            </a:xfrm>
            <a:prstGeom prst="rect">
              <a:avLst/>
            </a:prstGeom>
            <a:pattFill prst="wdDnDiag">
              <a:fgClr>
                <a:srgbClr val="CDF2FF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L2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D4EB2E6-F589-DC1F-5BF3-AF66B11C1923}"/>
                </a:ext>
              </a:extLst>
            </p:cNvPr>
            <p:cNvSpPr/>
            <p:nvPr/>
          </p:nvSpPr>
          <p:spPr>
            <a:xfrm>
              <a:off x="8129461" y="10357200"/>
              <a:ext cx="839877" cy="552982"/>
            </a:xfrm>
            <a:prstGeom prst="rect">
              <a:avLst/>
            </a:prstGeom>
            <a:solidFill>
              <a:schemeClr val="bg1"/>
            </a:solidFill>
            <a:ln w="19050"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1F63DCC-F350-4AAB-D722-0EAAD4D27BF1}"/>
                </a:ext>
              </a:extLst>
            </p:cNvPr>
            <p:cNvSpPr/>
            <p:nvPr/>
          </p:nvSpPr>
          <p:spPr>
            <a:xfrm>
              <a:off x="8259692" y="10408819"/>
              <a:ext cx="600939" cy="186306"/>
            </a:xfrm>
            <a:prstGeom prst="rect">
              <a:avLst/>
            </a:prstGeom>
            <a:solidFill>
              <a:srgbClr val="CBFAC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L3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3B4ECC5-A90D-A379-D15F-C311147AA65A}"/>
                </a:ext>
              </a:extLst>
            </p:cNvPr>
            <p:cNvSpPr/>
            <p:nvPr/>
          </p:nvSpPr>
          <p:spPr>
            <a:xfrm>
              <a:off x="8259692" y="10663916"/>
              <a:ext cx="600939" cy="191939"/>
            </a:xfrm>
            <a:prstGeom prst="rect">
              <a:avLst/>
            </a:prstGeom>
            <a:pattFill prst="wdDnDiag">
              <a:fgClr>
                <a:srgbClr val="CBFAC6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L3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57BD2E77-7950-B24B-30B3-40774490716E}"/>
                </a:ext>
              </a:extLst>
            </p:cNvPr>
            <p:cNvCxnSpPr>
              <a:cxnSpLocks/>
              <a:stCxn id="50" idx="3"/>
              <a:endCxn id="57" idx="1"/>
            </p:cNvCxnSpPr>
            <p:nvPr/>
          </p:nvCxnSpPr>
          <p:spPr>
            <a:xfrm>
              <a:off x="7492858" y="9973502"/>
              <a:ext cx="766834" cy="5284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43D61FB2-3B55-9E13-4A0F-B103D09226BE}"/>
                </a:ext>
              </a:extLst>
            </p:cNvPr>
            <p:cNvCxnSpPr>
              <a:cxnSpLocks/>
              <a:stCxn id="50" idx="3"/>
              <a:endCxn id="54" idx="1"/>
            </p:cNvCxnSpPr>
            <p:nvPr/>
          </p:nvCxnSpPr>
          <p:spPr>
            <a:xfrm flipV="1">
              <a:off x="7492858" y="9958286"/>
              <a:ext cx="628068" cy="152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BE4116AC-314D-3C3C-8FD8-EB96C6644D37}"/>
                </a:ext>
              </a:extLst>
            </p:cNvPr>
            <p:cNvCxnSpPr>
              <a:cxnSpLocks/>
              <a:stCxn id="57" idx="3"/>
              <a:endCxn id="13" idx="1"/>
            </p:cNvCxnSpPr>
            <p:nvPr/>
          </p:nvCxnSpPr>
          <p:spPr>
            <a:xfrm flipV="1">
              <a:off x="8860631" y="9973502"/>
              <a:ext cx="503320" cy="5284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F24824C7-4C54-05C1-EFB1-1E70C92ED8A5}"/>
                </a:ext>
              </a:extLst>
            </p:cNvPr>
            <p:cNvCxnSpPr>
              <a:cxnSpLocks/>
              <a:stCxn id="54" idx="3"/>
              <a:endCxn id="13" idx="1"/>
            </p:cNvCxnSpPr>
            <p:nvPr/>
          </p:nvCxnSpPr>
          <p:spPr>
            <a:xfrm>
              <a:off x="8721865" y="9958286"/>
              <a:ext cx="642086" cy="152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6031A755-BB42-D16C-48B4-A80D1807AB29}"/>
                </a:ext>
              </a:extLst>
            </p:cNvPr>
            <p:cNvCxnSpPr>
              <a:cxnSpLocks/>
              <a:stCxn id="32" idx="3"/>
              <a:endCxn id="13" idx="1"/>
            </p:cNvCxnSpPr>
            <p:nvPr/>
          </p:nvCxnSpPr>
          <p:spPr>
            <a:xfrm>
              <a:off x="8585227" y="9421586"/>
              <a:ext cx="778724" cy="5519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F35B3FF9-A54F-3ED4-1BB5-423A947BE794}"/>
                </a:ext>
              </a:extLst>
            </p:cNvPr>
            <p:cNvCxnSpPr>
              <a:cxnSpLocks/>
              <a:stCxn id="51" idx="3"/>
              <a:endCxn id="48" idx="1"/>
            </p:cNvCxnSpPr>
            <p:nvPr/>
          </p:nvCxnSpPr>
          <p:spPr>
            <a:xfrm flipV="1">
              <a:off x="7492858" y="9679500"/>
              <a:ext cx="491430" cy="5519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AB388D7-702F-0A10-4D41-D8C28CBF7D58}"/>
                </a:ext>
              </a:extLst>
            </p:cNvPr>
            <p:cNvCxnSpPr>
              <a:cxnSpLocks/>
              <a:stCxn id="51" idx="3"/>
              <a:endCxn id="55" idx="1"/>
            </p:cNvCxnSpPr>
            <p:nvPr/>
          </p:nvCxnSpPr>
          <p:spPr>
            <a:xfrm flipV="1">
              <a:off x="7492858" y="10216200"/>
              <a:ext cx="628068" cy="152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D9F47122-2BE7-6572-ACF8-DAE928E7207A}"/>
                </a:ext>
              </a:extLst>
            </p:cNvPr>
            <p:cNvCxnSpPr>
              <a:cxnSpLocks/>
              <a:stCxn id="51" idx="3"/>
              <a:endCxn id="58" idx="1"/>
            </p:cNvCxnSpPr>
            <p:nvPr/>
          </p:nvCxnSpPr>
          <p:spPr>
            <a:xfrm>
              <a:off x="7492858" y="10231416"/>
              <a:ext cx="766834" cy="5284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91A7537B-9F77-6F36-E192-334FEA0E494B}"/>
                </a:ext>
              </a:extLst>
            </p:cNvPr>
            <p:cNvCxnSpPr>
              <a:cxnSpLocks/>
              <a:stCxn id="48" idx="3"/>
              <a:endCxn id="28" idx="1"/>
            </p:cNvCxnSpPr>
            <p:nvPr/>
          </p:nvCxnSpPr>
          <p:spPr>
            <a:xfrm>
              <a:off x="8585227" y="9679500"/>
              <a:ext cx="778724" cy="5519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6233DBB9-EA16-F216-E860-0FD7B6130FBD}"/>
                </a:ext>
              </a:extLst>
            </p:cNvPr>
            <p:cNvCxnSpPr>
              <a:cxnSpLocks/>
              <a:stCxn id="55" idx="3"/>
              <a:endCxn id="28" idx="1"/>
            </p:cNvCxnSpPr>
            <p:nvPr/>
          </p:nvCxnSpPr>
          <p:spPr>
            <a:xfrm>
              <a:off x="8721865" y="10216200"/>
              <a:ext cx="642086" cy="152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6CEC6F2F-D0F8-3067-B881-ADF41C7C6FAA}"/>
                </a:ext>
              </a:extLst>
            </p:cNvPr>
            <p:cNvCxnSpPr>
              <a:cxnSpLocks/>
              <a:stCxn id="58" idx="3"/>
              <a:endCxn id="28" idx="1"/>
            </p:cNvCxnSpPr>
            <p:nvPr/>
          </p:nvCxnSpPr>
          <p:spPr>
            <a:xfrm flipV="1">
              <a:off x="8860631" y="10231416"/>
              <a:ext cx="503320" cy="5284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9B2BD00-6BFC-6010-4277-F9E0FCDD1091}"/>
              </a:ext>
            </a:extLst>
          </p:cNvPr>
          <p:cNvGrpSpPr/>
          <p:nvPr/>
        </p:nvGrpSpPr>
        <p:grpSpPr>
          <a:xfrm>
            <a:off x="4067968" y="5217523"/>
            <a:ext cx="3046402" cy="1081557"/>
            <a:chOff x="5604211" y="8909714"/>
            <a:chExt cx="3046402" cy="1081557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38B568D-0287-2206-78CA-5CD5FD22A8A5}"/>
                </a:ext>
              </a:extLst>
            </p:cNvPr>
            <p:cNvSpPr txBox="1"/>
            <p:nvPr/>
          </p:nvSpPr>
          <p:spPr>
            <a:xfrm>
              <a:off x="5604211" y="8909714"/>
              <a:ext cx="5331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C0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83CE5A8-0165-33A8-D623-62080C911E99}"/>
                </a:ext>
              </a:extLst>
            </p:cNvPr>
            <p:cNvSpPr txBox="1"/>
            <p:nvPr/>
          </p:nvSpPr>
          <p:spPr>
            <a:xfrm>
              <a:off x="5612231" y="9147122"/>
              <a:ext cx="5331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C1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B59C3CE-C735-7FC3-CD17-BC5639440A5A}"/>
                </a:ext>
              </a:extLst>
            </p:cNvPr>
            <p:cNvSpPr txBox="1"/>
            <p:nvPr/>
          </p:nvSpPr>
          <p:spPr>
            <a:xfrm>
              <a:off x="5617317" y="9384530"/>
              <a:ext cx="5331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C2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F99F5F9-9864-F6EB-2204-552BC93A93E9}"/>
                </a:ext>
              </a:extLst>
            </p:cNvPr>
            <p:cNvSpPr txBox="1"/>
            <p:nvPr/>
          </p:nvSpPr>
          <p:spPr>
            <a:xfrm>
              <a:off x="5617317" y="9621939"/>
              <a:ext cx="5331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C3</a:t>
              </a: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E87E32D1-FEA1-0984-08E7-38E69848E5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34781" y="8977495"/>
              <a:ext cx="0" cy="922983"/>
            </a:xfrm>
            <a:prstGeom prst="straightConnector1">
              <a:avLst/>
            </a:prstGeom>
            <a:ln w="19050">
              <a:tailEnd type="non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C1FCEE50-C000-85CB-2515-D62EB1EDDDAE}"/>
                </a:ext>
              </a:extLst>
            </p:cNvPr>
            <p:cNvGrpSpPr/>
            <p:nvPr/>
          </p:nvGrpSpPr>
          <p:grpSpPr>
            <a:xfrm>
              <a:off x="6113927" y="8973776"/>
              <a:ext cx="1996447" cy="918553"/>
              <a:chOff x="5581570" y="9165009"/>
              <a:chExt cx="1996447" cy="918553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3B4B098-CBD3-2844-A0D7-0EBF610D4818}"/>
                  </a:ext>
                </a:extLst>
              </p:cNvPr>
              <p:cNvSpPr/>
              <p:nvPr/>
            </p:nvSpPr>
            <p:spPr>
              <a:xfrm>
                <a:off x="5581570" y="9165009"/>
                <a:ext cx="558000" cy="204851"/>
              </a:xfrm>
              <a:prstGeom prst="rect">
                <a:avLst/>
              </a:prstGeom>
              <a:solidFill>
                <a:srgbClr val="FBDAD5"/>
              </a:soli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4A3F7B0-12A8-1AB0-77C8-12206AB06BE6}"/>
                  </a:ext>
                </a:extLst>
              </p:cNvPr>
              <p:cNvSpPr/>
              <p:nvPr/>
            </p:nvSpPr>
            <p:spPr>
              <a:xfrm>
                <a:off x="6158269" y="9403298"/>
                <a:ext cx="344337" cy="204851"/>
              </a:xfrm>
              <a:prstGeom prst="rect">
                <a:avLst/>
              </a:prstGeom>
              <a:solidFill>
                <a:srgbClr val="FFFFC1"/>
              </a:soli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BDA5E45-45A5-25C5-9B5F-FF12B9CCBC05}"/>
                  </a:ext>
                </a:extLst>
              </p:cNvPr>
              <p:cNvSpPr/>
              <p:nvPr/>
            </p:nvSpPr>
            <p:spPr>
              <a:xfrm>
                <a:off x="6157752" y="9641323"/>
                <a:ext cx="234000" cy="204851"/>
              </a:xfrm>
              <a:prstGeom prst="rect">
                <a:avLst/>
              </a:prstGeom>
              <a:solidFill>
                <a:srgbClr val="CDF2FF"/>
              </a:soli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FD708F18-7FEB-F254-470E-E2B7C52258D3}"/>
                  </a:ext>
                </a:extLst>
              </p:cNvPr>
              <p:cNvSpPr/>
              <p:nvPr/>
            </p:nvSpPr>
            <p:spPr>
              <a:xfrm>
                <a:off x="6156875" y="9876171"/>
                <a:ext cx="288000" cy="204851"/>
              </a:xfrm>
              <a:prstGeom prst="rect">
                <a:avLst/>
              </a:prstGeom>
              <a:solidFill>
                <a:srgbClr val="CBFAC6"/>
              </a:soli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89DA9AAF-0022-0589-8BD2-C83D901B445D}"/>
                  </a:ext>
                </a:extLst>
              </p:cNvPr>
              <p:cNvSpPr/>
              <p:nvPr/>
            </p:nvSpPr>
            <p:spPr>
              <a:xfrm>
                <a:off x="6537955" y="9405774"/>
                <a:ext cx="312883" cy="202375"/>
              </a:xfrm>
              <a:prstGeom prst="rect">
                <a:avLst/>
              </a:prstGeom>
              <a:solidFill>
                <a:srgbClr val="E4C9FF"/>
              </a:soli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B53D50A-BBB5-239C-E6F4-0ABAC7BFB1F6}"/>
                  </a:ext>
                </a:extLst>
              </p:cNvPr>
              <p:cNvSpPr/>
              <p:nvPr/>
            </p:nvSpPr>
            <p:spPr>
              <a:xfrm>
                <a:off x="6308749" y="9167549"/>
                <a:ext cx="558000" cy="204851"/>
              </a:xfrm>
              <a:prstGeom prst="rect">
                <a:avLst/>
              </a:prstGeom>
              <a:pattFill prst="wdDnDiag">
                <a:fgClr>
                  <a:srgbClr val="FBDAD5"/>
                </a:fgClr>
                <a:bgClr>
                  <a:schemeClr val="bg1"/>
                </a:bgClr>
              </a:patt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A3B92973-DEA2-AB6A-956B-2071F843660E}"/>
                  </a:ext>
                </a:extLst>
              </p:cNvPr>
              <p:cNvSpPr/>
              <p:nvPr/>
            </p:nvSpPr>
            <p:spPr>
              <a:xfrm>
                <a:off x="6885448" y="9405838"/>
                <a:ext cx="344337" cy="204851"/>
              </a:xfrm>
              <a:prstGeom prst="rect">
                <a:avLst/>
              </a:prstGeom>
              <a:pattFill prst="wdDnDiag">
                <a:fgClr>
                  <a:srgbClr val="FFFFC1"/>
                </a:fgClr>
                <a:bgClr>
                  <a:schemeClr val="bg1"/>
                </a:bgClr>
              </a:patt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DF742FF-3563-1AF0-E00A-A3D329D60955}"/>
                  </a:ext>
                </a:extLst>
              </p:cNvPr>
              <p:cNvSpPr/>
              <p:nvPr/>
            </p:nvSpPr>
            <p:spPr>
              <a:xfrm>
                <a:off x="6884931" y="9643863"/>
                <a:ext cx="234000" cy="204851"/>
              </a:xfrm>
              <a:prstGeom prst="rect">
                <a:avLst/>
              </a:prstGeom>
              <a:pattFill prst="wdDnDiag">
                <a:fgClr>
                  <a:srgbClr val="CDF2FF"/>
                </a:fgClr>
                <a:bgClr>
                  <a:schemeClr val="bg1"/>
                </a:bgClr>
              </a:patt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EA0115C0-0F9A-8E06-06CB-2E25B1BD8289}"/>
                  </a:ext>
                </a:extLst>
              </p:cNvPr>
              <p:cNvSpPr/>
              <p:nvPr/>
            </p:nvSpPr>
            <p:spPr>
              <a:xfrm>
                <a:off x="6884054" y="9878711"/>
                <a:ext cx="288000" cy="204851"/>
              </a:xfrm>
              <a:prstGeom prst="rect">
                <a:avLst/>
              </a:prstGeom>
              <a:pattFill prst="wdDnDiag">
                <a:fgClr>
                  <a:srgbClr val="CBFAC6"/>
                </a:fgClr>
                <a:bgClr>
                  <a:schemeClr val="bg1"/>
                </a:bgClr>
              </a:patt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C6E968A6-0EB0-8541-C493-167FA3329132}"/>
                  </a:ext>
                </a:extLst>
              </p:cNvPr>
              <p:cNvSpPr/>
              <p:nvPr/>
            </p:nvSpPr>
            <p:spPr>
              <a:xfrm>
                <a:off x="7265134" y="9408314"/>
                <a:ext cx="312883" cy="202375"/>
              </a:xfrm>
              <a:prstGeom prst="rect">
                <a:avLst/>
              </a:prstGeom>
              <a:pattFill prst="wdDnDiag">
                <a:fgClr>
                  <a:srgbClr val="E4C9FF"/>
                </a:fgClr>
                <a:bgClr>
                  <a:schemeClr val="bg1"/>
                </a:bgClr>
              </a:patt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EE9C02D3-8897-0BE4-AE2F-9E30B28C55E1}"/>
                </a:ext>
              </a:extLst>
            </p:cNvPr>
            <p:cNvCxnSpPr>
              <a:cxnSpLocks/>
            </p:cNvCxnSpPr>
            <p:nvPr/>
          </p:nvCxnSpPr>
          <p:spPr>
            <a:xfrm>
              <a:off x="6076906" y="9943822"/>
              <a:ext cx="2573707" cy="0"/>
            </a:xfrm>
            <a:prstGeom prst="straightConnector1">
              <a:avLst/>
            </a:prstGeom>
            <a:ln w="19050"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978232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4">
            <a:extLst>
              <a:ext uri="{FF2B5EF4-FFF2-40B4-BE49-F238E27FC236}">
                <a16:creationId xmlns:a16="http://schemas.microsoft.com/office/drawing/2014/main" id="{059E4950-2693-12A0-A6D3-B15D0A7C47FD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标题 1">
            <a:extLst>
              <a:ext uri="{FF2B5EF4-FFF2-40B4-BE49-F238E27FC236}">
                <a16:creationId xmlns:a16="http://schemas.microsoft.com/office/drawing/2014/main" id="{25A9638F-FFF7-D698-A968-49A73983C1C5}"/>
              </a:ext>
            </a:extLst>
          </p:cNvPr>
          <p:cNvSpPr txBox="1">
            <a:spLocks/>
          </p:cNvSpPr>
          <p:nvPr/>
        </p:nvSpPr>
        <p:spPr>
          <a:xfrm>
            <a:off x="543560" y="40005"/>
            <a:ext cx="11125200" cy="681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Stream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C38CC84-CD67-8953-3B2F-8C9FD1BB5E44}"/>
              </a:ext>
            </a:extLst>
          </p:cNvPr>
          <p:cNvGrpSpPr/>
          <p:nvPr/>
        </p:nvGrpSpPr>
        <p:grpSpPr>
          <a:xfrm>
            <a:off x="8421423" y="2962687"/>
            <a:ext cx="1518790" cy="932626"/>
            <a:chOff x="7905394" y="7626984"/>
            <a:chExt cx="1518790" cy="93262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4868D21-628F-925A-419D-BAC40BC8B6AD}"/>
                </a:ext>
              </a:extLst>
            </p:cNvPr>
            <p:cNvSpPr/>
            <p:nvPr/>
          </p:nvSpPr>
          <p:spPr>
            <a:xfrm>
              <a:off x="8250033" y="7626984"/>
              <a:ext cx="1174151" cy="9264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FCEB67-76FB-1787-E5ED-1689A75B50CE}"/>
                </a:ext>
              </a:extLst>
            </p:cNvPr>
            <p:cNvSpPr/>
            <p:nvPr/>
          </p:nvSpPr>
          <p:spPr>
            <a:xfrm>
              <a:off x="8304565" y="7713269"/>
              <a:ext cx="507517" cy="333622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8523F5F-4709-CE14-AD64-82D2C3CCB37E}"/>
                </a:ext>
              </a:extLst>
            </p:cNvPr>
            <p:cNvSpPr/>
            <p:nvPr/>
          </p:nvSpPr>
          <p:spPr>
            <a:xfrm>
              <a:off x="8361162" y="7759774"/>
              <a:ext cx="164031" cy="2377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b"/>
            <a:lstStyle/>
            <a:p>
              <a:pPr algn="ctr">
                <a:lnSpc>
                  <a:spcPts val="1500"/>
                </a:lnSpc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FE9901D-6B39-AF1A-D357-3E8C3AC1D82F}"/>
                </a:ext>
              </a:extLst>
            </p:cNvPr>
            <p:cNvSpPr/>
            <p:nvPr/>
          </p:nvSpPr>
          <p:spPr>
            <a:xfrm>
              <a:off x="8586763" y="7759495"/>
              <a:ext cx="164031" cy="23772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b"/>
            <a:lstStyle/>
            <a:p>
              <a:pPr algn="ctr">
                <a:lnSpc>
                  <a:spcPts val="1500"/>
                </a:lnSpc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C86466-8085-245E-62BA-F6261F6B58E4}"/>
                </a:ext>
              </a:extLst>
            </p:cNvPr>
            <p:cNvSpPr txBox="1"/>
            <p:nvPr/>
          </p:nvSpPr>
          <p:spPr>
            <a:xfrm>
              <a:off x="8311520" y="7693688"/>
              <a:ext cx="5041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C0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E4570B-CFA8-A404-F366-64B388504BF9}"/>
                </a:ext>
              </a:extLst>
            </p:cNvPr>
            <p:cNvSpPr/>
            <p:nvPr/>
          </p:nvSpPr>
          <p:spPr>
            <a:xfrm>
              <a:off x="7905394" y="7633173"/>
              <a:ext cx="257612" cy="92643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DRAM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DF5CA6-1098-F09A-9044-144FF3378A6A}"/>
                </a:ext>
              </a:extLst>
            </p:cNvPr>
            <p:cNvSpPr/>
            <p:nvPr/>
          </p:nvSpPr>
          <p:spPr>
            <a:xfrm>
              <a:off x="8866614" y="7713269"/>
              <a:ext cx="500225" cy="333622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BA7C130-13DF-B7F3-9344-3F8B38321ADC}"/>
                </a:ext>
              </a:extLst>
            </p:cNvPr>
            <p:cNvSpPr/>
            <p:nvPr/>
          </p:nvSpPr>
          <p:spPr>
            <a:xfrm>
              <a:off x="8304565" y="8127460"/>
              <a:ext cx="507517" cy="333622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F724180-AA63-F958-8109-55D9482B6C53}"/>
                </a:ext>
              </a:extLst>
            </p:cNvPr>
            <p:cNvSpPr/>
            <p:nvPr/>
          </p:nvSpPr>
          <p:spPr>
            <a:xfrm>
              <a:off x="8866614" y="8127460"/>
              <a:ext cx="500225" cy="333622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0E551CF-4815-EADB-7B87-A09E8FB4D901}"/>
                </a:ext>
              </a:extLst>
            </p:cNvPr>
            <p:cNvSpPr/>
            <p:nvPr/>
          </p:nvSpPr>
          <p:spPr>
            <a:xfrm>
              <a:off x="8361116" y="8168668"/>
              <a:ext cx="389586" cy="10606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b"/>
            <a:lstStyle/>
            <a:p>
              <a:pPr algn="ctr">
                <a:lnSpc>
                  <a:spcPts val="1500"/>
                </a:lnSpc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AEB63C0-D42D-805A-16A5-3E527944DEE1}"/>
                </a:ext>
              </a:extLst>
            </p:cNvPr>
            <p:cNvSpPr/>
            <p:nvPr/>
          </p:nvSpPr>
          <p:spPr>
            <a:xfrm>
              <a:off x="8361162" y="8313287"/>
              <a:ext cx="389586" cy="1063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b"/>
            <a:lstStyle/>
            <a:p>
              <a:pPr algn="ctr">
                <a:lnSpc>
                  <a:spcPts val="1500"/>
                </a:lnSpc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D651428-1D2A-718D-142C-934A073F1DAE}"/>
                </a:ext>
              </a:extLst>
            </p:cNvPr>
            <p:cNvSpPr/>
            <p:nvPr/>
          </p:nvSpPr>
          <p:spPr>
            <a:xfrm>
              <a:off x="8919385" y="7759495"/>
              <a:ext cx="389586" cy="10606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b"/>
            <a:lstStyle/>
            <a:p>
              <a:pPr algn="ctr">
                <a:lnSpc>
                  <a:spcPts val="1500"/>
                </a:lnSpc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E605029-EA56-AAD0-A040-11B55E3C1A9F}"/>
                </a:ext>
              </a:extLst>
            </p:cNvPr>
            <p:cNvSpPr/>
            <p:nvPr/>
          </p:nvSpPr>
          <p:spPr>
            <a:xfrm>
              <a:off x="8919431" y="7904368"/>
              <a:ext cx="389586" cy="1060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b"/>
            <a:lstStyle/>
            <a:p>
              <a:pPr algn="ctr">
                <a:lnSpc>
                  <a:spcPts val="1500"/>
                </a:lnSpc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8A7B45C-E313-70EA-F51C-3C120E4443F5}"/>
                </a:ext>
              </a:extLst>
            </p:cNvPr>
            <p:cNvSpPr/>
            <p:nvPr/>
          </p:nvSpPr>
          <p:spPr>
            <a:xfrm>
              <a:off x="8917660" y="8179159"/>
              <a:ext cx="164031" cy="2377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b"/>
            <a:lstStyle/>
            <a:p>
              <a:pPr algn="ctr">
                <a:lnSpc>
                  <a:spcPts val="1500"/>
                </a:lnSpc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D47EA1-3307-9462-3DDD-CE59D7C751FA}"/>
                </a:ext>
              </a:extLst>
            </p:cNvPr>
            <p:cNvSpPr/>
            <p:nvPr/>
          </p:nvSpPr>
          <p:spPr>
            <a:xfrm>
              <a:off x="9143261" y="8178880"/>
              <a:ext cx="164031" cy="23772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b"/>
            <a:lstStyle/>
            <a:p>
              <a:pPr algn="ctr">
                <a:lnSpc>
                  <a:spcPts val="1500"/>
                </a:lnSpc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FFF724B-604D-F5E8-53EB-CEA2C1AEB3BC}"/>
                </a:ext>
              </a:extLst>
            </p:cNvPr>
            <p:cNvSpPr txBox="1"/>
            <p:nvPr/>
          </p:nvSpPr>
          <p:spPr>
            <a:xfrm>
              <a:off x="8870415" y="7693688"/>
              <a:ext cx="5041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C1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942CBF-5ACD-0B42-E7B6-921FF23E952F}"/>
                </a:ext>
              </a:extLst>
            </p:cNvPr>
            <p:cNvSpPr txBox="1"/>
            <p:nvPr/>
          </p:nvSpPr>
          <p:spPr>
            <a:xfrm>
              <a:off x="8308212" y="8113898"/>
              <a:ext cx="5041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C2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FFA199-42FC-CA35-B446-3BF323278B3A}"/>
                </a:ext>
              </a:extLst>
            </p:cNvPr>
            <p:cNvSpPr txBox="1"/>
            <p:nvPr/>
          </p:nvSpPr>
          <p:spPr>
            <a:xfrm>
              <a:off x="8863739" y="8110669"/>
              <a:ext cx="5041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C3 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09149833-7003-DA59-458B-ED5CE326A997}"/>
              </a:ext>
            </a:extLst>
          </p:cNvPr>
          <p:cNvSpPr/>
          <p:nvPr/>
        </p:nvSpPr>
        <p:spPr>
          <a:xfrm>
            <a:off x="1639759" y="6572959"/>
            <a:ext cx="8676000" cy="2747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E7E6E6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B3F71CF-1F47-2493-F524-BB6D61C1870D}"/>
              </a:ext>
            </a:extLst>
          </p:cNvPr>
          <p:cNvSpPr/>
          <p:nvPr/>
        </p:nvSpPr>
        <p:spPr>
          <a:xfrm>
            <a:off x="1639760" y="5127330"/>
            <a:ext cx="8676000" cy="2747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E7E6E6"/>
              </a:solidFill>
            </a:endParaRPr>
          </a:p>
        </p:txBody>
      </p:sp>
      <p:graphicFrame>
        <p:nvGraphicFramePr>
          <p:cNvPr id="30" name="Table 4">
            <a:extLst>
              <a:ext uri="{FF2B5EF4-FFF2-40B4-BE49-F238E27FC236}">
                <a16:creationId xmlns:a16="http://schemas.microsoft.com/office/drawing/2014/main" id="{A7EF063C-9474-F06D-ABF4-DB6703D19A77}"/>
              </a:ext>
            </a:extLst>
          </p:cNvPr>
          <p:cNvGraphicFramePr>
            <a:graphicFrameLocks noGrp="1"/>
          </p:cNvGraphicFramePr>
          <p:nvPr/>
        </p:nvGraphicFramePr>
        <p:xfrm>
          <a:off x="1639759" y="2893814"/>
          <a:ext cx="8676000" cy="39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8000">
                  <a:extLst>
                    <a:ext uri="{9D8B030D-6E8A-4147-A177-3AD203B41FA5}">
                      <a16:colId xmlns:a16="http://schemas.microsoft.com/office/drawing/2014/main" val="2714491743"/>
                    </a:ext>
                  </a:extLst>
                </a:gridCol>
                <a:gridCol w="3564000">
                  <a:extLst>
                    <a:ext uri="{9D8B030D-6E8A-4147-A177-3AD203B41FA5}">
                      <a16:colId xmlns:a16="http://schemas.microsoft.com/office/drawing/2014/main" val="351378500"/>
                    </a:ext>
                  </a:extLst>
                </a:gridCol>
                <a:gridCol w="3564000">
                  <a:extLst>
                    <a:ext uri="{9D8B030D-6E8A-4147-A177-3AD203B41FA5}">
                      <a16:colId xmlns:a16="http://schemas.microsoft.com/office/drawing/2014/main" val="2453956499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Single-core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Multi-core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2261905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Layer-by-layer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4593249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Layer-fused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411575"/>
                  </a:ext>
                </a:extLst>
              </a:tr>
            </a:tbl>
          </a:graphicData>
        </a:graphic>
      </p:graphicFrame>
      <p:grpSp>
        <p:nvGrpSpPr>
          <p:cNvPr id="31" name="Group 30">
            <a:extLst>
              <a:ext uri="{FF2B5EF4-FFF2-40B4-BE49-F238E27FC236}">
                <a16:creationId xmlns:a16="http://schemas.microsoft.com/office/drawing/2014/main" id="{465DEAB1-1BC4-0CF7-AF77-1D4DD4DE33EA}"/>
              </a:ext>
            </a:extLst>
          </p:cNvPr>
          <p:cNvGrpSpPr/>
          <p:nvPr/>
        </p:nvGrpSpPr>
        <p:grpSpPr>
          <a:xfrm>
            <a:off x="3458366" y="5414122"/>
            <a:ext cx="3011345" cy="1061766"/>
            <a:chOff x="2099689" y="8879604"/>
            <a:chExt cx="3011345" cy="1061766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2E1F415-AFAF-0369-AEEC-405B6148BD82}"/>
                </a:ext>
              </a:extLst>
            </p:cNvPr>
            <p:cNvCxnSpPr>
              <a:cxnSpLocks/>
            </p:cNvCxnSpPr>
            <p:nvPr/>
          </p:nvCxnSpPr>
          <p:spPr>
            <a:xfrm>
              <a:off x="2444773" y="9941370"/>
              <a:ext cx="2666261" cy="0"/>
            </a:xfrm>
            <a:prstGeom prst="straightConnector1">
              <a:avLst/>
            </a:prstGeom>
            <a:ln w="19050"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489A95B-3F77-ADC5-BD75-BFF227B75E35}"/>
                </a:ext>
              </a:extLst>
            </p:cNvPr>
            <p:cNvGrpSpPr/>
            <p:nvPr/>
          </p:nvGrpSpPr>
          <p:grpSpPr>
            <a:xfrm>
              <a:off x="2099689" y="8879604"/>
              <a:ext cx="2910443" cy="1061766"/>
              <a:chOff x="2023489" y="8879604"/>
              <a:chExt cx="2910443" cy="1061766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8DFBBE3-A7F6-FC21-24C4-B1B94BF79B26}"/>
                  </a:ext>
                </a:extLst>
              </p:cNvPr>
              <p:cNvSpPr/>
              <p:nvPr/>
            </p:nvSpPr>
            <p:spPr>
              <a:xfrm>
                <a:off x="2417155" y="9124864"/>
                <a:ext cx="381834" cy="716957"/>
              </a:xfrm>
              <a:prstGeom prst="rect">
                <a:avLst/>
              </a:prstGeom>
              <a:solidFill>
                <a:srgbClr val="FBDAD5"/>
              </a:soli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1629008-9434-A0D9-A4CF-93D70DFCD0DD}"/>
                  </a:ext>
                </a:extLst>
              </p:cNvPr>
              <p:cNvSpPr/>
              <p:nvPr/>
            </p:nvSpPr>
            <p:spPr>
              <a:xfrm>
                <a:off x="2826642" y="9124864"/>
                <a:ext cx="231380" cy="716957"/>
              </a:xfrm>
              <a:prstGeom prst="rect">
                <a:avLst/>
              </a:prstGeom>
              <a:solidFill>
                <a:srgbClr val="FFFFC1"/>
              </a:soli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7003859-7CA0-0285-306B-4760DCE967EC}"/>
                  </a:ext>
                </a:extLst>
              </p:cNvPr>
              <p:cNvSpPr/>
              <p:nvPr/>
            </p:nvSpPr>
            <p:spPr>
              <a:xfrm>
                <a:off x="3086547" y="9124864"/>
                <a:ext cx="141011" cy="716957"/>
              </a:xfrm>
              <a:prstGeom prst="rect">
                <a:avLst/>
              </a:prstGeom>
              <a:solidFill>
                <a:srgbClr val="CDF2FF"/>
              </a:soli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B67DCA0-7FD9-7C88-20DF-6EAB8BC0DB08}"/>
                  </a:ext>
                </a:extLst>
              </p:cNvPr>
              <p:cNvSpPr/>
              <p:nvPr/>
            </p:nvSpPr>
            <p:spPr>
              <a:xfrm>
                <a:off x="3253996" y="9124864"/>
                <a:ext cx="209662" cy="716957"/>
              </a:xfrm>
              <a:prstGeom prst="rect">
                <a:avLst/>
              </a:prstGeom>
              <a:solidFill>
                <a:srgbClr val="CBFAC6"/>
              </a:soli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13FF110-C0D4-A637-7F01-8DE2D78CBA2E}"/>
                  </a:ext>
                </a:extLst>
              </p:cNvPr>
              <p:cNvSpPr/>
              <p:nvPr/>
            </p:nvSpPr>
            <p:spPr>
              <a:xfrm>
                <a:off x="3490078" y="9124864"/>
                <a:ext cx="172170" cy="716957"/>
              </a:xfrm>
              <a:prstGeom prst="rect">
                <a:avLst/>
              </a:prstGeom>
              <a:solidFill>
                <a:srgbClr val="E4C9FF"/>
              </a:soli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497CDC5-9831-047F-D2B9-1B8F3DC8814F}"/>
                  </a:ext>
                </a:extLst>
              </p:cNvPr>
              <p:cNvSpPr/>
              <p:nvPr/>
            </p:nvSpPr>
            <p:spPr>
              <a:xfrm>
                <a:off x="3688839" y="9124864"/>
                <a:ext cx="381834" cy="716957"/>
              </a:xfrm>
              <a:prstGeom prst="rect">
                <a:avLst/>
              </a:prstGeom>
              <a:pattFill prst="wdDnDiag">
                <a:fgClr>
                  <a:srgbClr val="FBDAD5"/>
                </a:fgClr>
                <a:bgClr>
                  <a:schemeClr val="bg1"/>
                </a:bgClr>
              </a:patt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9FB00BD-FFF8-207F-8A36-82CEAE5ACBE9}"/>
                  </a:ext>
                </a:extLst>
              </p:cNvPr>
              <p:cNvSpPr/>
              <p:nvPr/>
            </p:nvSpPr>
            <p:spPr>
              <a:xfrm>
                <a:off x="4098326" y="9124864"/>
                <a:ext cx="231380" cy="716957"/>
              </a:xfrm>
              <a:prstGeom prst="rect">
                <a:avLst/>
              </a:prstGeom>
              <a:pattFill prst="wdDnDiag">
                <a:fgClr>
                  <a:srgbClr val="FFFFC1"/>
                </a:fgClr>
                <a:bgClr>
                  <a:schemeClr val="bg1"/>
                </a:bgClr>
              </a:patt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9C6934B-13F5-8677-1A26-37E8DA5CFE61}"/>
                  </a:ext>
                </a:extLst>
              </p:cNvPr>
              <p:cNvSpPr/>
              <p:nvPr/>
            </p:nvSpPr>
            <p:spPr>
              <a:xfrm>
                <a:off x="4358231" y="9124864"/>
                <a:ext cx="141011" cy="716957"/>
              </a:xfrm>
              <a:prstGeom prst="rect">
                <a:avLst/>
              </a:prstGeom>
              <a:pattFill prst="wdDnDiag">
                <a:fgClr>
                  <a:srgbClr val="CDF2FF"/>
                </a:fgClr>
                <a:bgClr>
                  <a:schemeClr val="bg1"/>
                </a:bgClr>
              </a:patt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683B8ED-C628-3AA6-25D2-451DBAA7C3C9}"/>
                  </a:ext>
                </a:extLst>
              </p:cNvPr>
              <p:cNvSpPr/>
              <p:nvPr/>
            </p:nvSpPr>
            <p:spPr>
              <a:xfrm>
                <a:off x="4525680" y="9124864"/>
                <a:ext cx="209662" cy="716957"/>
              </a:xfrm>
              <a:prstGeom prst="rect">
                <a:avLst/>
              </a:prstGeom>
              <a:pattFill prst="wdDnDiag">
                <a:fgClr>
                  <a:srgbClr val="CBFAC6"/>
                </a:fgClr>
                <a:bgClr>
                  <a:schemeClr val="bg1"/>
                </a:bgClr>
              </a:patt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3BCEDD0-C24B-8030-6FC4-5813CB28B741}"/>
                  </a:ext>
                </a:extLst>
              </p:cNvPr>
              <p:cNvSpPr/>
              <p:nvPr/>
            </p:nvSpPr>
            <p:spPr>
              <a:xfrm>
                <a:off x="4761762" y="9124864"/>
                <a:ext cx="172170" cy="716957"/>
              </a:xfrm>
              <a:prstGeom prst="rect">
                <a:avLst/>
              </a:prstGeom>
              <a:pattFill prst="wdDnDiag">
                <a:fgClr>
                  <a:srgbClr val="E4C9FF"/>
                </a:fgClr>
                <a:bgClr>
                  <a:schemeClr val="bg1"/>
                </a:bgClr>
              </a:patt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35995A3-A570-09B1-FFE5-009C957CA232}"/>
                  </a:ext>
                </a:extLst>
              </p:cNvPr>
              <p:cNvSpPr txBox="1"/>
              <p:nvPr/>
            </p:nvSpPr>
            <p:spPr>
              <a:xfrm rot="16200000">
                <a:off x="1677272" y="9225821"/>
                <a:ext cx="106176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Core 0</a:t>
                </a:r>
              </a:p>
            </p:txBody>
          </p: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031355F7-D9CD-2315-F911-18EF9F3DC523}"/>
              </a:ext>
            </a:extLst>
          </p:cNvPr>
          <p:cNvSpPr txBox="1"/>
          <p:nvPr/>
        </p:nvSpPr>
        <p:spPr>
          <a:xfrm>
            <a:off x="9282280" y="6133152"/>
            <a:ext cx="1199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Timeline 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47193AB-45D2-D3E8-CF12-EF874B1AF885}"/>
              </a:ext>
            </a:extLst>
          </p:cNvPr>
          <p:cNvSpPr txBox="1"/>
          <p:nvPr/>
        </p:nvSpPr>
        <p:spPr>
          <a:xfrm>
            <a:off x="2712287" y="756551"/>
            <a:ext cx="2634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An example workload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45ED139-B8FD-160D-5A0E-9FE3E58215F1}"/>
              </a:ext>
            </a:extLst>
          </p:cNvPr>
          <p:cNvSpPr txBox="1"/>
          <p:nvPr/>
        </p:nvSpPr>
        <p:spPr>
          <a:xfrm rot="2088130">
            <a:off x="1919753" y="3127124"/>
            <a:ext cx="123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37E1FC3-B237-CB01-F61F-2C5F6CE9FD95}"/>
              </a:ext>
            </a:extLst>
          </p:cNvPr>
          <p:cNvSpPr txBox="1"/>
          <p:nvPr/>
        </p:nvSpPr>
        <p:spPr>
          <a:xfrm rot="2095548">
            <a:off x="1334001" y="3317083"/>
            <a:ext cx="1611619" cy="33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Schedule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269DC5F-67CA-8391-D899-BA8CFB001A02}"/>
              </a:ext>
            </a:extLst>
          </p:cNvPr>
          <p:cNvSpPr txBox="1"/>
          <p:nvPr/>
        </p:nvSpPr>
        <p:spPr>
          <a:xfrm>
            <a:off x="3128261" y="2503934"/>
            <a:ext cx="5698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Schedule the workload to hardware accelerators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98CBF73-9B04-F08D-A379-FFCADC21289D}"/>
              </a:ext>
            </a:extLst>
          </p:cNvPr>
          <p:cNvGrpSpPr/>
          <p:nvPr/>
        </p:nvGrpSpPr>
        <p:grpSpPr>
          <a:xfrm>
            <a:off x="3458366" y="4133339"/>
            <a:ext cx="3011345" cy="901107"/>
            <a:chOff x="2099689" y="7695341"/>
            <a:chExt cx="3011345" cy="901107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D42CC8D-2045-B69F-283B-C04D649BE02A}"/>
                </a:ext>
              </a:extLst>
            </p:cNvPr>
            <p:cNvSpPr/>
            <p:nvPr/>
          </p:nvSpPr>
          <p:spPr>
            <a:xfrm>
              <a:off x="4623339" y="7786422"/>
              <a:ext cx="353755" cy="716957"/>
            </a:xfrm>
            <a:prstGeom prst="rect">
              <a:avLst/>
            </a:prstGeom>
            <a:solidFill>
              <a:srgbClr val="E4C9FF"/>
            </a:solidFill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L4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1CF818B-05C8-FD59-EC55-9A9DF1589D42}"/>
                </a:ext>
              </a:extLst>
            </p:cNvPr>
            <p:cNvSpPr/>
            <p:nvPr/>
          </p:nvSpPr>
          <p:spPr>
            <a:xfrm>
              <a:off x="2471422" y="7786423"/>
              <a:ext cx="784547" cy="716957"/>
            </a:xfrm>
            <a:prstGeom prst="rect">
              <a:avLst/>
            </a:prstGeom>
            <a:solidFill>
              <a:srgbClr val="FBDAD5"/>
            </a:solidFill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L0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B050D03-BC6F-8681-43F5-C7D0944000A8}"/>
                </a:ext>
              </a:extLst>
            </p:cNvPr>
            <p:cNvSpPr/>
            <p:nvPr/>
          </p:nvSpPr>
          <p:spPr>
            <a:xfrm>
              <a:off x="3299636" y="7786423"/>
              <a:ext cx="475414" cy="716957"/>
            </a:xfrm>
            <a:prstGeom prst="rect">
              <a:avLst/>
            </a:prstGeom>
            <a:solidFill>
              <a:srgbClr val="FFFFC1"/>
            </a:solidFill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980DFDB-B780-2242-B487-6A98738CCC09}"/>
                </a:ext>
              </a:extLst>
            </p:cNvPr>
            <p:cNvSpPr/>
            <p:nvPr/>
          </p:nvSpPr>
          <p:spPr>
            <a:xfrm>
              <a:off x="3817637" y="7786422"/>
              <a:ext cx="289734" cy="716957"/>
            </a:xfrm>
            <a:prstGeom prst="rect">
              <a:avLst/>
            </a:prstGeom>
            <a:solidFill>
              <a:srgbClr val="CDF2FF"/>
            </a:solidFill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L2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1EDDDA7-A1A1-9E9F-BADE-A110BB7D7692}"/>
                </a:ext>
              </a:extLst>
            </p:cNvPr>
            <p:cNvSpPr/>
            <p:nvPr/>
          </p:nvSpPr>
          <p:spPr>
            <a:xfrm>
              <a:off x="4149961" y="7786422"/>
              <a:ext cx="430791" cy="716957"/>
            </a:xfrm>
            <a:prstGeom prst="rect">
              <a:avLst/>
            </a:prstGeom>
            <a:solidFill>
              <a:srgbClr val="CBFAC6"/>
            </a:solidFill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L3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3115392B-ED18-D7BE-5F8A-18CC763C48F0}"/>
                </a:ext>
              </a:extLst>
            </p:cNvPr>
            <p:cNvCxnSpPr>
              <a:cxnSpLocks/>
            </p:cNvCxnSpPr>
            <p:nvPr/>
          </p:nvCxnSpPr>
          <p:spPr>
            <a:xfrm>
              <a:off x="2444773" y="8596448"/>
              <a:ext cx="2666261" cy="0"/>
            </a:xfrm>
            <a:prstGeom prst="straightConnector1">
              <a:avLst/>
            </a:prstGeom>
            <a:ln w="19050"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70499E1-ADD9-FC3C-0798-F0EA15AAE669}"/>
                </a:ext>
              </a:extLst>
            </p:cNvPr>
            <p:cNvSpPr txBox="1"/>
            <p:nvPr/>
          </p:nvSpPr>
          <p:spPr>
            <a:xfrm rot="16200000">
              <a:off x="1837284" y="7957746"/>
              <a:ext cx="89414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Core 0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1B06378E-234C-1A39-BAB9-7724A3D9077C}"/>
              </a:ext>
            </a:extLst>
          </p:cNvPr>
          <p:cNvSpPr txBox="1"/>
          <p:nvPr/>
        </p:nvSpPr>
        <p:spPr>
          <a:xfrm>
            <a:off x="3126256" y="3941104"/>
            <a:ext cx="595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endParaRPr lang="en-GB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C4B053-EBAB-C596-E271-441275E79EC0}"/>
              </a:ext>
            </a:extLst>
          </p:cNvPr>
          <p:cNvSpPr txBox="1"/>
          <p:nvPr/>
        </p:nvSpPr>
        <p:spPr>
          <a:xfrm>
            <a:off x="3126256" y="5387898"/>
            <a:ext cx="595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endParaRPr lang="en-GB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3005772-A5EF-FEAC-22D8-EB0164458D0D}"/>
              </a:ext>
            </a:extLst>
          </p:cNvPr>
          <p:cNvGrpSpPr/>
          <p:nvPr/>
        </p:nvGrpSpPr>
        <p:grpSpPr>
          <a:xfrm>
            <a:off x="6694727" y="1219031"/>
            <a:ext cx="3384379" cy="1289331"/>
            <a:chOff x="6761688" y="9276814"/>
            <a:chExt cx="3277187" cy="1633368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4D2D09F-A48B-4D8F-E0CB-CB1135EDA87D}"/>
                </a:ext>
              </a:extLst>
            </p:cNvPr>
            <p:cNvSpPr/>
            <p:nvPr/>
          </p:nvSpPr>
          <p:spPr>
            <a:xfrm>
              <a:off x="9198998" y="9828730"/>
              <a:ext cx="839877" cy="552982"/>
            </a:xfrm>
            <a:prstGeom prst="rect">
              <a:avLst/>
            </a:prstGeom>
            <a:solidFill>
              <a:schemeClr val="bg1"/>
            </a:solidFill>
            <a:ln w="19050"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27DB4B9-80E7-8560-84C9-AC0C915915C6}"/>
                </a:ext>
              </a:extLst>
            </p:cNvPr>
            <p:cNvSpPr/>
            <p:nvPr/>
          </p:nvSpPr>
          <p:spPr>
            <a:xfrm>
              <a:off x="9363951" y="9880349"/>
              <a:ext cx="600939" cy="186306"/>
            </a:xfrm>
            <a:prstGeom prst="rect">
              <a:avLst/>
            </a:prstGeom>
            <a:solidFill>
              <a:srgbClr val="E4C9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L4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9B064AD-69DC-0BFA-6571-F7F20BE43E31}"/>
                </a:ext>
              </a:extLst>
            </p:cNvPr>
            <p:cNvSpPr/>
            <p:nvPr/>
          </p:nvSpPr>
          <p:spPr>
            <a:xfrm>
              <a:off x="9363951" y="10135446"/>
              <a:ext cx="600939" cy="191939"/>
            </a:xfrm>
            <a:prstGeom prst="rect">
              <a:avLst/>
            </a:prstGeom>
            <a:pattFill prst="wdDnDiag">
              <a:fgClr>
                <a:srgbClr val="E4C9FF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L4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63DAB09-0E1A-CAC2-CDCD-E1F9EC938A84}"/>
                </a:ext>
              </a:extLst>
            </p:cNvPr>
            <p:cNvSpPr/>
            <p:nvPr/>
          </p:nvSpPr>
          <p:spPr>
            <a:xfrm>
              <a:off x="7854057" y="9276814"/>
              <a:ext cx="839877" cy="552982"/>
            </a:xfrm>
            <a:prstGeom prst="rect">
              <a:avLst/>
            </a:prstGeom>
            <a:solidFill>
              <a:schemeClr val="bg1"/>
            </a:solidFill>
            <a:ln w="19050"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CD97376-74A0-0DB1-84D3-8F969E0DDBDA}"/>
                </a:ext>
              </a:extLst>
            </p:cNvPr>
            <p:cNvSpPr/>
            <p:nvPr/>
          </p:nvSpPr>
          <p:spPr>
            <a:xfrm>
              <a:off x="7984288" y="9328433"/>
              <a:ext cx="600939" cy="186306"/>
            </a:xfrm>
            <a:prstGeom prst="rect">
              <a:avLst/>
            </a:prstGeom>
            <a:solidFill>
              <a:srgbClr val="FFFFC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3E3FEF7-ED10-D79E-D240-D1D902534118}"/>
                </a:ext>
              </a:extLst>
            </p:cNvPr>
            <p:cNvSpPr/>
            <p:nvPr/>
          </p:nvSpPr>
          <p:spPr>
            <a:xfrm>
              <a:off x="7984288" y="9583530"/>
              <a:ext cx="600939" cy="191939"/>
            </a:xfrm>
            <a:prstGeom prst="rect">
              <a:avLst/>
            </a:prstGeom>
            <a:pattFill prst="wdDnDiag">
              <a:fgClr>
                <a:srgbClr val="FFFFC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2AA4B7E-9645-0A8A-5776-CE4686E7C612}"/>
                </a:ext>
              </a:extLst>
            </p:cNvPr>
            <p:cNvSpPr/>
            <p:nvPr/>
          </p:nvSpPr>
          <p:spPr>
            <a:xfrm>
              <a:off x="6761688" y="9828730"/>
              <a:ext cx="839877" cy="552982"/>
            </a:xfrm>
            <a:prstGeom prst="rect">
              <a:avLst/>
            </a:prstGeom>
            <a:solidFill>
              <a:schemeClr val="bg1"/>
            </a:solidFill>
            <a:ln w="19050"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A27AABB-FB0F-78A7-A988-5973CED4DB39}"/>
                </a:ext>
              </a:extLst>
            </p:cNvPr>
            <p:cNvSpPr/>
            <p:nvPr/>
          </p:nvSpPr>
          <p:spPr>
            <a:xfrm>
              <a:off x="6891919" y="9880349"/>
              <a:ext cx="600939" cy="186306"/>
            </a:xfrm>
            <a:prstGeom prst="rect">
              <a:avLst/>
            </a:prstGeom>
            <a:solidFill>
              <a:srgbClr val="FBDAD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L0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8085F37-FD7D-8F10-2113-4697F70E9443}"/>
                </a:ext>
              </a:extLst>
            </p:cNvPr>
            <p:cNvSpPr/>
            <p:nvPr/>
          </p:nvSpPr>
          <p:spPr>
            <a:xfrm>
              <a:off x="6891919" y="10135446"/>
              <a:ext cx="600939" cy="191939"/>
            </a:xfrm>
            <a:prstGeom prst="rect">
              <a:avLst/>
            </a:prstGeom>
            <a:pattFill prst="wdDnDiag">
              <a:fgClr>
                <a:srgbClr val="FBDAD5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L0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A5FEDA43-6F0D-DAE4-7749-E7370B26CCBF}"/>
                </a:ext>
              </a:extLst>
            </p:cNvPr>
            <p:cNvCxnSpPr>
              <a:cxnSpLocks/>
              <a:stCxn id="68" idx="3"/>
              <a:endCxn id="65" idx="1"/>
            </p:cNvCxnSpPr>
            <p:nvPr/>
          </p:nvCxnSpPr>
          <p:spPr>
            <a:xfrm flipV="1">
              <a:off x="7492858" y="9421586"/>
              <a:ext cx="491430" cy="5519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E74522DB-D23A-871F-C9E5-3BABB7E854A0}"/>
                </a:ext>
              </a:extLst>
            </p:cNvPr>
            <p:cNvSpPr/>
            <p:nvPr/>
          </p:nvSpPr>
          <p:spPr>
            <a:xfrm>
              <a:off x="7990695" y="9813514"/>
              <a:ext cx="839877" cy="55298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FC8A422-BE1C-E71A-754D-7B270AB8CC06}"/>
                </a:ext>
              </a:extLst>
            </p:cNvPr>
            <p:cNvSpPr/>
            <p:nvPr/>
          </p:nvSpPr>
          <p:spPr>
            <a:xfrm>
              <a:off x="8120926" y="9865133"/>
              <a:ext cx="600939" cy="186306"/>
            </a:xfrm>
            <a:prstGeom prst="rect">
              <a:avLst/>
            </a:prstGeom>
            <a:solidFill>
              <a:srgbClr val="CDF2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L2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4BE534E-5A3D-7B20-DD24-D106CEAEB937}"/>
                </a:ext>
              </a:extLst>
            </p:cNvPr>
            <p:cNvSpPr/>
            <p:nvPr/>
          </p:nvSpPr>
          <p:spPr>
            <a:xfrm>
              <a:off x="8120926" y="10120230"/>
              <a:ext cx="600939" cy="191939"/>
            </a:xfrm>
            <a:prstGeom prst="rect">
              <a:avLst/>
            </a:prstGeom>
            <a:pattFill prst="wdDnDiag">
              <a:fgClr>
                <a:srgbClr val="CDF2FF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L2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70EEBB3-B363-0DFB-2743-1DA96B28C3FD}"/>
                </a:ext>
              </a:extLst>
            </p:cNvPr>
            <p:cNvSpPr/>
            <p:nvPr/>
          </p:nvSpPr>
          <p:spPr>
            <a:xfrm>
              <a:off x="8129461" y="10357200"/>
              <a:ext cx="839877" cy="552982"/>
            </a:xfrm>
            <a:prstGeom prst="rect">
              <a:avLst/>
            </a:prstGeom>
            <a:solidFill>
              <a:schemeClr val="bg1"/>
            </a:solidFill>
            <a:ln w="19050"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D2A4B263-6247-2010-612B-A74B9131DFB6}"/>
                </a:ext>
              </a:extLst>
            </p:cNvPr>
            <p:cNvSpPr/>
            <p:nvPr/>
          </p:nvSpPr>
          <p:spPr>
            <a:xfrm>
              <a:off x="8259692" y="10408819"/>
              <a:ext cx="600939" cy="186306"/>
            </a:xfrm>
            <a:prstGeom prst="rect">
              <a:avLst/>
            </a:prstGeom>
            <a:solidFill>
              <a:srgbClr val="CBFAC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L3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CAB2FAD-436C-EB9D-523B-BF2FB361CAE9}"/>
                </a:ext>
              </a:extLst>
            </p:cNvPr>
            <p:cNvSpPr/>
            <p:nvPr/>
          </p:nvSpPr>
          <p:spPr>
            <a:xfrm>
              <a:off x="8259692" y="10663916"/>
              <a:ext cx="600939" cy="191939"/>
            </a:xfrm>
            <a:prstGeom prst="rect">
              <a:avLst/>
            </a:prstGeom>
            <a:pattFill prst="wdDnDiag">
              <a:fgClr>
                <a:srgbClr val="CBFAC6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L3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17B6B64D-DB5C-0D3A-4BFF-4402A0D7123B}"/>
                </a:ext>
              </a:extLst>
            </p:cNvPr>
            <p:cNvCxnSpPr>
              <a:cxnSpLocks/>
              <a:stCxn id="68" idx="3"/>
              <a:endCxn id="75" idx="1"/>
            </p:cNvCxnSpPr>
            <p:nvPr/>
          </p:nvCxnSpPr>
          <p:spPr>
            <a:xfrm>
              <a:off x="7492858" y="9973502"/>
              <a:ext cx="766834" cy="5284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024C5A56-7D25-1D7D-BBDF-252C7FC89B88}"/>
                </a:ext>
              </a:extLst>
            </p:cNvPr>
            <p:cNvCxnSpPr>
              <a:cxnSpLocks/>
              <a:stCxn id="68" idx="3"/>
              <a:endCxn id="72" idx="1"/>
            </p:cNvCxnSpPr>
            <p:nvPr/>
          </p:nvCxnSpPr>
          <p:spPr>
            <a:xfrm flipV="1">
              <a:off x="7492858" y="9958286"/>
              <a:ext cx="628068" cy="152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F3BE76B7-091C-32C7-0957-450ECFCC3673}"/>
                </a:ext>
              </a:extLst>
            </p:cNvPr>
            <p:cNvCxnSpPr>
              <a:cxnSpLocks/>
              <a:stCxn id="75" idx="3"/>
              <a:endCxn id="62" idx="1"/>
            </p:cNvCxnSpPr>
            <p:nvPr/>
          </p:nvCxnSpPr>
          <p:spPr>
            <a:xfrm flipV="1">
              <a:off x="8860631" y="9973502"/>
              <a:ext cx="503320" cy="5284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25B89AD9-2558-30D7-2E17-4CE591B1DAD2}"/>
                </a:ext>
              </a:extLst>
            </p:cNvPr>
            <p:cNvCxnSpPr>
              <a:cxnSpLocks/>
              <a:stCxn id="72" idx="3"/>
              <a:endCxn id="62" idx="1"/>
            </p:cNvCxnSpPr>
            <p:nvPr/>
          </p:nvCxnSpPr>
          <p:spPr>
            <a:xfrm>
              <a:off x="8721865" y="9958286"/>
              <a:ext cx="642086" cy="152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D33DDC00-6CB5-3B40-F80C-13B3E565EDA7}"/>
                </a:ext>
              </a:extLst>
            </p:cNvPr>
            <p:cNvCxnSpPr>
              <a:cxnSpLocks/>
              <a:stCxn id="65" idx="3"/>
              <a:endCxn id="62" idx="1"/>
            </p:cNvCxnSpPr>
            <p:nvPr/>
          </p:nvCxnSpPr>
          <p:spPr>
            <a:xfrm>
              <a:off x="8585227" y="9421586"/>
              <a:ext cx="778724" cy="5519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64682244-E914-011B-41D0-F7F1AA3B4425}"/>
                </a:ext>
              </a:extLst>
            </p:cNvPr>
            <p:cNvCxnSpPr>
              <a:cxnSpLocks/>
              <a:stCxn id="69" idx="3"/>
              <a:endCxn id="66" idx="1"/>
            </p:cNvCxnSpPr>
            <p:nvPr/>
          </p:nvCxnSpPr>
          <p:spPr>
            <a:xfrm flipV="1">
              <a:off x="7492858" y="9679500"/>
              <a:ext cx="491430" cy="5519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A63A3C10-43CC-F8DA-8202-30BF15A1646B}"/>
                </a:ext>
              </a:extLst>
            </p:cNvPr>
            <p:cNvCxnSpPr>
              <a:cxnSpLocks/>
              <a:stCxn id="69" idx="3"/>
              <a:endCxn id="73" idx="1"/>
            </p:cNvCxnSpPr>
            <p:nvPr/>
          </p:nvCxnSpPr>
          <p:spPr>
            <a:xfrm flipV="1">
              <a:off x="7492858" y="10216200"/>
              <a:ext cx="628068" cy="152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37B436D0-2412-6D99-E249-3820554AD8DD}"/>
                </a:ext>
              </a:extLst>
            </p:cNvPr>
            <p:cNvCxnSpPr>
              <a:cxnSpLocks/>
              <a:stCxn id="69" idx="3"/>
              <a:endCxn id="76" idx="1"/>
            </p:cNvCxnSpPr>
            <p:nvPr/>
          </p:nvCxnSpPr>
          <p:spPr>
            <a:xfrm>
              <a:off x="7492858" y="10231416"/>
              <a:ext cx="766834" cy="5284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B4FCEC1A-0D76-D641-5773-4F1FF19B7E9B}"/>
                </a:ext>
              </a:extLst>
            </p:cNvPr>
            <p:cNvCxnSpPr>
              <a:cxnSpLocks/>
              <a:stCxn id="66" idx="3"/>
              <a:endCxn id="63" idx="1"/>
            </p:cNvCxnSpPr>
            <p:nvPr/>
          </p:nvCxnSpPr>
          <p:spPr>
            <a:xfrm>
              <a:off x="8585227" y="9679500"/>
              <a:ext cx="778724" cy="5519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1DFD3C27-B6AC-CAD4-9C0A-DC4E676BBB34}"/>
                </a:ext>
              </a:extLst>
            </p:cNvPr>
            <p:cNvCxnSpPr>
              <a:cxnSpLocks/>
              <a:stCxn id="73" idx="3"/>
              <a:endCxn id="63" idx="1"/>
            </p:cNvCxnSpPr>
            <p:nvPr/>
          </p:nvCxnSpPr>
          <p:spPr>
            <a:xfrm>
              <a:off x="8721865" y="10216200"/>
              <a:ext cx="642086" cy="152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68C30716-AF37-6703-F6D1-F7D3134193D5}"/>
                </a:ext>
              </a:extLst>
            </p:cNvPr>
            <p:cNvCxnSpPr>
              <a:cxnSpLocks/>
              <a:stCxn id="76" idx="3"/>
              <a:endCxn id="63" idx="1"/>
            </p:cNvCxnSpPr>
            <p:nvPr/>
          </p:nvCxnSpPr>
          <p:spPr>
            <a:xfrm flipV="1">
              <a:off x="8860631" y="10231416"/>
              <a:ext cx="503320" cy="5284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6EA274DB-3740-568F-B62A-9CEDCD59FC21}"/>
              </a:ext>
            </a:extLst>
          </p:cNvPr>
          <p:cNvSpPr txBox="1"/>
          <p:nvPr/>
        </p:nvSpPr>
        <p:spPr>
          <a:xfrm>
            <a:off x="6556151" y="756551"/>
            <a:ext cx="3682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Tiled for layer-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fused scheduling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5D63673-3043-CB8F-DF36-CF4971397884}"/>
              </a:ext>
            </a:extLst>
          </p:cNvPr>
          <p:cNvGrpSpPr/>
          <p:nvPr/>
        </p:nvGrpSpPr>
        <p:grpSpPr>
          <a:xfrm>
            <a:off x="2363683" y="1219031"/>
            <a:ext cx="3384379" cy="1289331"/>
            <a:chOff x="1720425" y="10238435"/>
            <a:chExt cx="3706336" cy="1633368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2234FAD-0378-4282-B8DD-ECF6C7E2B890}"/>
                </a:ext>
              </a:extLst>
            </p:cNvPr>
            <p:cNvSpPr/>
            <p:nvPr/>
          </p:nvSpPr>
          <p:spPr>
            <a:xfrm>
              <a:off x="4476902" y="10775135"/>
              <a:ext cx="949859" cy="552982"/>
            </a:xfrm>
            <a:prstGeom prst="rect">
              <a:avLst/>
            </a:prstGeom>
            <a:solidFill>
              <a:srgbClr val="E4C9FF"/>
            </a:solidFill>
            <a:ln w="19050"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Layer 4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636323A8-7699-3CA5-395B-A431ACF297F0}"/>
                </a:ext>
              </a:extLst>
            </p:cNvPr>
            <p:cNvSpPr/>
            <p:nvPr/>
          </p:nvSpPr>
          <p:spPr>
            <a:xfrm>
              <a:off x="2955840" y="10238435"/>
              <a:ext cx="949859" cy="552982"/>
            </a:xfrm>
            <a:prstGeom prst="rect">
              <a:avLst/>
            </a:prstGeom>
            <a:solidFill>
              <a:srgbClr val="FFFFC1"/>
            </a:solidFill>
            <a:ln w="19050"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Layer 1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6ED14A6-3C99-7ACC-20E8-1F54AD7190A9}"/>
                </a:ext>
              </a:extLst>
            </p:cNvPr>
            <p:cNvSpPr/>
            <p:nvPr/>
          </p:nvSpPr>
          <p:spPr>
            <a:xfrm>
              <a:off x="1720425" y="10775135"/>
              <a:ext cx="949859" cy="552982"/>
            </a:xfrm>
            <a:prstGeom prst="rect">
              <a:avLst/>
            </a:prstGeom>
            <a:solidFill>
              <a:srgbClr val="FBDAD5"/>
            </a:solidFill>
            <a:ln w="19050"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Layer 0</a:t>
              </a:r>
            </a:p>
          </p:txBody>
        </p: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D1F02F4C-B7E5-6756-673E-72A091355FCE}"/>
                </a:ext>
              </a:extLst>
            </p:cNvPr>
            <p:cNvCxnSpPr>
              <a:cxnSpLocks/>
              <a:stCxn id="92" idx="3"/>
              <a:endCxn id="91" idx="1"/>
            </p:cNvCxnSpPr>
            <p:nvPr/>
          </p:nvCxnSpPr>
          <p:spPr>
            <a:xfrm flipV="1">
              <a:off x="2670284" y="10514926"/>
              <a:ext cx="285556" cy="5367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7BE552A5-CDD1-D169-7EF0-FD16C25E250A}"/>
                </a:ext>
              </a:extLst>
            </p:cNvPr>
            <p:cNvSpPr/>
            <p:nvPr/>
          </p:nvSpPr>
          <p:spPr>
            <a:xfrm>
              <a:off x="3098663" y="10778628"/>
              <a:ext cx="949859" cy="552982"/>
            </a:xfrm>
            <a:prstGeom prst="rect">
              <a:avLst/>
            </a:prstGeom>
            <a:solidFill>
              <a:srgbClr val="CDF2FF"/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Layer 2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751670C0-8356-BB1F-2C5E-77B8FE7B1B53}"/>
                </a:ext>
              </a:extLst>
            </p:cNvPr>
            <p:cNvSpPr/>
            <p:nvPr/>
          </p:nvSpPr>
          <p:spPr>
            <a:xfrm>
              <a:off x="3267308" y="11318821"/>
              <a:ext cx="949859" cy="552982"/>
            </a:xfrm>
            <a:prstGeom prst="rect">
              <a:avLst/>
            </a:prstGeom>
            <a:solidFill>
              <a:srgbClr val="CBFAC6"/>
            </a:solidFill>
            <a:ln w="19050"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Layer 3</a:t>
              </a:r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99DE1FD0-1B90-54B0-4BC3-D81E431A9FF7}"/>
                </a:ext>
              </a:extLst>
            </p:cNvPr>
            <p:cNvCxnSpPr>
              <a:cxnSpLocks/>
              <a:stCxn id="92" idx="3"/>
              <a:endCxn id="94" idx="1"/>
            </p:cNvCxnSpPr>
            <p:nvPr/>
          </p:nvCxnSpPr>
          <p:spPr>
            <a:xfrm>
              <a:off x="2670284" y="11051626"/>
              <a:ext cx="428379" cy="349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A24D1F6D-7C8C-2386-65FE-9E535A6C6F62}"/>
                </a:ext>
              </a:extLst>
            </p:cNvPr>
            <p:cNvCxnSpPr>
              <a:cxnSpLocks/>
              <a:stCxn id="94" idx="3"/>
              <a:endCxn id="90" idx="1"/>
            </p:cNvCxnSpPr>
            <p:nvPr/>
          </p:nvCxnSpPr>
          <p:spPr>
            <a:xfrm flipV="1">
              <a:off x="4048521" y="11051626"/>
              <a:ext cx="428380" cy="349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8DB40A58-18E7-0EA6-8300-D1A9466D9938}"/>
                </a:ext>
              </a:extLst>
            </p:cNvPr>
            <p:cNvCxnSpPr>
              <a:cxnSpLocks/>
              <a:stCxn id="91" idx="3"/>
              <a:endCxn id="90" idx="1"/>
            </p:cNvCxnSpPr>
            <p:nvPr/>
          </p:nvCxnSpPr>
          <p:spPr>
            <a:xfrm>
              <a:off x="3905699" y="10514926"/>
              <a:ext cx="571203" cy="5367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E7968D7A-5D4A-CCAA-22C1-9BF3D6C8F9F6}"/>
                </a:ext>
              </a:extLst>
            </p:cNvPr>
            <p:cNvCxnSpPr>
              <a:cxnSpLocks/>
              <a:stCxn id="95" idx="3"/>
              <a:endCxn id="90" idx="1"/>
            </p:cNvCxnSpPr>
            <p:nvPr/>
          </p:nvCxnSpPr>
          <p:spPr>
            <a:xfrm flipV="1">
              <a:off x="4217167" y="11051626"/>
              <a:ext cx="259735" cy="54368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37C13D54-DBED-1A83-E05C-D90AB796C211}"/>
                </a:ext>
              </a:extLst>
            </p:cNvPr>
            <p:cNvCxnSpPr>
              <a:cxnSpLocks/>
              <a:stCxn id="92" idx="3"/>
              <a:endCxn id="95" idx="1"/>
            </p:cNvCxnSpPr>
            <p:nvPr/>
          </p:nvCxnSpPr>
          <p:spPr>
            <a:xfrm>
              <a:off x="2670284" y="11051626"/>
              <a:ext cx="597024" cy="54368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5ACCC5A0-3A21-C123-6992-C096AB684EF3}"/>
              </a:ext>
            </a:extLst>
          </p:cNvPr>
          <p:cNvGrpSpPr/>
          <p:nvPr/>
        </p:nvGrpSpPr>
        <p:grpSpPr>
          <a:xfrm>
            <a:off x="7056868" y="3986544"/>
            <a:ext cx="3046402" cy="1081557"/>
            <a:chOff x="5688031" y="7563786"/>
            <a:chExt cx="3046402" cy="1081557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2E774AA-D456-02AF-7F3A-D5985B6189CA}"/>
                </a:ext>
              </a:extLst>
            </p:cNvPr>
            <p:cNvSpPr txBox="1"/>
            <p:nvPr/>
          </p:nvSpPr>
          <p:spPr>
            <a:xfrm>
              <a:off x="5688031" y="7563786"/>
              <a:ext cx="5331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C0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0F031FD4-8AA7-F491-12F6-645BD4599F64}"/>
                </a:ext>
              </a:extLst>
            </p:cNvPr>
            <p:cNvSpPr txBox="1"/>
            <p:nvPr/>
          </p:nvSpPr>
          <p:spPr>
            <a:xfrm>
              <a:off x="5696051" y="7801194"/>
              <a:ext cx="5331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C1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F210CD1-8636-448A-D2B0-0574D352470F}"/>
                </a:ext>
              </a:extLst>
            </p:cNvPr>
            <p:cNvSpPr txBox="1"/>
            <p:nvPr/>
          </p:nvSpPr>
          <p:spPr>
            <a:xfrm>
              <a:off x="5701137" y="8038602"/>
              <a:ext cx="5331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C2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0987AD2-757D-0F7F-2C01-3F55BF2AD960}"/>
                </a:ext>
              </a:extLst>
            </p:cNvPr>
            <p:cNvSpPr txBox="1"/>
            <p:nvPr/>
          </p:nvSpPr>
          <p:spPr>
            <a:xfrm>
              <a:off x="5701137" y="8276011"/>
              <a:ext cx="5331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C3</a:t>
              </a: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08E1E8B7-CBC5-6EFC-6C85-4667228A7F93}"/>
                </a:ext>
              </a:extLst>
            </p:cNvPr>
            <p:cNvGrpSpPr/>
            <p:nvPr/>
          </p:nvGrpSpPr>
          <p:grpSpPr>
            <a:xfrm>
              <a:off x="6197747" y="7630077"/>
              <a:ext cx="2527844" cy="914600"/>
              <a:chOff x="5560639" y="7622846"/>
              <a:chExt cx="2527844" cy="914600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E72334F1-F89F-789D-74D3-B4FBFAF3662F}"/>
                  </a:ext>
                </a:extLst>
              </p:cNvPr>
              <p:cNvSpPr/>
              <p:nvPr/>
            </p:nvSpPr>
            <p:spPr>
              <a:xfrm>
                <a:off x="5560639" y="7622846"/>
                <a:ext cx="1168689" cy="202375"/>
              </a:xfrm>
              <a:prstGeom prst="rect">
                <a:avLst/>
              </a:prstGeom>
              <a:solidFill>
                <a:srgbClr val="FBDAD5"/>
              </a:soli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35C5A6B5-0143-AC77-D191-DB6035F5946C}"/>
                  </a:ext>
                </a:extLst>
              </p:cNvPr>
              <p:cNvSpPr/>
              <p:nvPr/>
            </p:nvSpPr>
            <p:spPr>
              <a:xfrm>
                <a:off x="6743725" y="8097662"/>
                <a:ext cx="504000" cy="202375"/>
              </a:xfrm>
              <a:prstGeom prst="rect">
                <a:avLst/>
              </a:prstGeom>
              <a:solidFill>
                <a:srgbClr val="CDF2FF"/>
              </a:soli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FD08CB06-80F6-22BD-FD6D-F1E5ED601FC4}"/>
                  </a:ext>
                </a:extLst>
              </p:cNvPr>
              <p:cNvSpPr/>
              <p:nvPr/>
            </p:nvSpPr>
            <p:spPr>
              <a:xfrm>
                <a:off x="6742276" y="8335071"/>
                <a:ext cx="612000" cy="202375"/>
              </a:xfrm>
              <a:prstGeom prst="rect">
                <a:avLst/>
              </a:prstGeom>
              <a:solidFill>
                <a:srgbClr val="CBFAC6"/>
              </a:soli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7D8A544D-44A8-E247-50FF-E4400DD9CED4}"/>
                  </a:ext>
                </a:extLst>
              </p:cNvPr>
              <p:cNvSpPr/>
              <p:nvPr/>
            </p:nvSpPr>
            <p:spPr>
              <a:xfrm>
                <a:off x="6742277" y="7860254"/>
                <a:ext cx="698400" cy="202375"/>
              </a:xfrm>
              <a:prstGeom prst="rect">
                <a:avLst/>
              </a:prstGeom>
              <a:solidFill>
                <a:srgbClr val="FFFFC1"/>
              </a:soli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9FA4C07B-54D6-8CC1-7CF6-1BFBF3D7BD43}"/>
                  </a:ext>
                </a:extLst>
              </p:cNvPr>
              <p:cNvSpPr/>
              <p:nvPr/>
            </p:nvSpPr>
            <p:spPr>
              <a:xfrm>
                <a:off x="7476483" y="7860742"/>
                <a:ext cx="612000" cy="202375"/>
              </a:xfrm>
              <a:prstGeom prst="rect">
                <a:avLst/>
              </a:prstGeom>
              <a:solidFill>
                <a:srgbClr val="E4C9FF"/>
              </a:soli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36988EE2-D3D0-B479-9A41-02CAE5A30384}"/>
                </a:ext>
              </a:extLst>
            </p:cNvPr>
            <p:cNvCxnSpPr>
              <a:cxnSpLocks/>
            </p:cNvCxnSpPr>
            <p:nvPr/>
          </p:nvCxnSpPr>
          <p:spPr>
            <a:xfrm>
              <a:off x="6160726" y="8596059"/>
              <a:ext cx="2573707" cy="0"/>
            </a:xfrm>
            <a:prstGeom prst="straightConnector1">
              <a:avLst/>
            </a:prstGeom>
            <a:ln w="19050"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D7EF2310-48B6-9EBB-0D3B-B56BE073D9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8601" y="7625471"/>
              <a:ext cx="0" cy="922983"/>
            </a:xfrm>
            <a:prstGeom prst="straightConnector1">
              <a:avLst/>
            </a:prstGeom>
            <a:ln w="19050">
              <a:tailEnd type="non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4CE0C505-3CC9-F931-8F3D-BF885FA1FFE4}"/>
              </a:ext>
            </a:extLst>
          </p:cNvPr>
          <p:cNvGrpSpPr/>
          <p:nvPr/>
        </p:nvGrpSpPr>
        <p:grpSpPr>
          <a:xfrm>
            <a:off x="7056868" y="5444232"/>
            <a:ext cx="3046402" cy="1081557"/>
            <a:chOff x="5604211" y="8909714"/>
            <a:chExt cx="3046402" cy="1081557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76696F90-6EA4-40D7-A4CA-05600D1C8E23}"/>
                </a:ext>
              </a:extLst>
            </p:cNvPr>
            <p:cNvSpPr txBox="1"/>
            <p:nvPr/>
          </p:nvSpPr>
          <p:spPr>
            <a:xfrm>
              <a:off x="5604211" y="8909714"/>
              <a:ext cx="5331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C0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D3D4EADE-5CAE-0A85-C16B-AD831EF585A4}"/>
                </a:ext>
              </a:extLst>
            </p:cNvPr>
            <p:cNvSpPr txBox="1"/>
            <p:nvPr/>
          </p:nvSpPr>
          <p:spPr>
            <a:xfrm>
              <a:off x="5612231" y="9147122"/>
              <a:ext cx="5331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C1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2B4F9823-10AC-2A6F-5FE0-5966D787E83A}"/>
                </a:ext>
              </a:extLst>
            </p:cNvPr>
            <p:cNvSpPr txBox="1"/>
            <p:nvPr/>
          </p:nvSpPr>
          <p:spPr>
            <a:xfrm>
              <a:off x="5617317" y="9384530"/>
              <a:ext cx="5331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C2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F2C30997-33C5-B7AF-0B3A-1AF24594E506}"/>
                </a:ext>
              </a:extLst>
            </p:cNvPr>
            <p:cNvSpPr txBox="1"/>
            <p:nvPr/>
          </p:nvSpPr>
          <p:spPr>
            <a:xfrm>
              <a:off x="5617317" y="9621939"/>
              <a:ext cx="5331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C3</a:t>
              </a:r>
            </a:p>
          </p:txBody>
        </p: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DE6E399E-1C92-61D9-0ACA-C499CFF11A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34781" y="8977495"/>
              <a:ext cx="0" cy="922983"/>
            </a:xfrm>
            <a:prstGeom prst="straightConnector1">
              <a:avLst/>
            </a:prstGeom>
            <a:ln w="19050">
              <a:tailEnd type="non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EBBF7A75-F305-F978-B093-6553EAD288A8}"/>
                </a:ext>
              </a:extLst>
            </p:cNvPr>
            <p:cNvGrpSpPr/>
            <p:nvPr/>
          </p:nvGrpSpPr>
          <p:grpSpPr>
            <a:xfrm>
              <a:off x="6113927" y="8973776"/>
              <a:ext cx="1996447" cy="918553"/>
              <a:chOff x="5581570" y="9165009"/>
              <a:chExt cx="1996447" cy="918553"/>
            </a:xfrm>
          </p:grpSpPr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A07F9C20-CD92-D807-28E5-0666C6283BDE}"/>
                  </a:ext>
                </a:extLst>
              </p:cNvPr>
              <p:cNvSpPr/>
              <p:nvPr/>
            </p:nvSpPr>
            <p:spPr>
              <a:xfrm>
                <a:off x="5581570" y="9165009"/>
                <a:ext cx="558000" cy="204851"/>
              </a:xfrm>
              <a:prstGeom prst="rect">
                <a:avLst/>
              </a:prstGeom>
              <a:solidFill>
                <a:srgbClr val="FBDAD5"/>
              </a:soli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0B522C95-D7E3-A19C-B8C3-146C4503E8D7}"/>
                  </a:ext>
                </a:extLst>
              </p:cNvPr>
              <p:cNvSpPr/>
              <p:nvPr/>
            </p:nvSpPr>
            <p:spPr>
              <a:xfrm>
                <a:off x="6158269" y="9403298"/>
                <a:ext cx="344337" cy="204851"/>
              </a:xfrm>
              <a:prstGeom prst="rect">
                <a:avLst/>
              </a:prstGeom>
              <a:solidFill>
                <a:srgbClr val="FFFFC1"/>
              </a:soli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DA18E8FA-A794-C54D-A3E5-887AA673D3E3}"/>
                  </a:ext>
                </a:extLst>
              </p:cNvPr>
              <p:cNvSpPr/>
              <p:nvPr/>
            </p:nvSpPr>
            <p:spPr>
              <a:xfrm>
                <a:off x="6157752" y="9641323"/>
                <a:ext cx="234000" cy="204851"/>
              </a:xfrm>
              <a:prstGeom prst="rect">
                <a:avLst/>
              </a:prstGeom>
              <a:solidFill>
                <a:srgbClr val="CDF2FF"/>
              </a:soli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8D15D86E-28AA-A369-6E90-138BDBB179DA}"/>
                  </a:ext>
                </a:extLst>
              </p:cNvPr>
              <p:cNvSpPr/>
              <p:nvPr/>
            </p:nvSpPr>
            <p:spPr>
              <a:xfrm>
                <a:off x="6156875" y="9876171"/>
                <a:ext cx="288000" cy="204851"/>
              </a:xfrm>
              <a:prstGeom prst="rect">
                <a:avLst/>
              </a:prstGeom>
              <a:solidFill>
                <a:srgbClr val="CBFAC6"/>
              </a:soli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C1CC0AD7-6C29-71CF-618B-8023053C5BE2}"/>
                  </a:ext>
                </a:extLst>
              </p:cNvPr>
              <p:cNvSpPr/>
              <p:nvPr/>
            </p:nvSpPr>
            <p:spPr>
              <a:xfrm>
                <a:off x="6537955" y="9405774"/>
                <a:ext cx="312883" cy="202375"/>
              </a:xfrm>
              <a:prstGeom prst="rect">
                <a:avLst/>
              </a:prstGeom>
              <a:solidFill>
                <a:srgbClr val="E4C9FF"/>
              </a:soli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E2E9589C-2932-488E-6E88-F7EDDBC33386}"/>
                  </a:ext>
                </a:extLst>
              </p:cNvPr>
              <p:cNvSpPr/>
              <p:nvPr/>
            </p:nvSpPr>
            <p:spPr>
              <a:xfrm>
                <a:off x="6308749" y="9167549"/>
                <a:ext cx="558000" cy="204851"/>
              </a:xfrm>
              <a:prstGeom prst="rect">
                <a:avLst/>
              </a:prstGeom>
              <a:pattFill prst="wdDnDiag">
                <a:fgClr>
                  <a:srgbClr val="FBDAD5"/>
                </a:fgClr>
                <a:bgClr>
                  <a:schemeClr val="bg1"/>
                </a:bgClr>
              </a:patt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13FD81EE-F1D2-8D6B-D534-BEB89467BFF6}"/>
                  </a:ext>
                </a:extLst>
              </p:cNvPr>
              <p:cNvSpPr/>
              <p:nvPr/>
            </p:nvSpPr>
            <p:spPr>
              <a:xfrm>
                <a:off x="6885448" y="9405838"/>
                <a:ext cx="344337" cy="204851"/>
              </a:xfrm>
              <a:prstGeom prst="rect">
                <a:avLst/>
              </a:prstGeom>
              <a:pattFill prst="wdDnDiag">
                <a:fgClr>
                  <a:srgbClr val="FFFFC1"/>
                </a:fgClr>
                <a:bgClr>
                  <a:schemeClr val="bg1"/>
                </a:bgClr>
              </a:patt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85A51479-9D18-1878-47F3-9A55F5BF2537}"/>
                  </a:ext>
                </a:extLst>
              </p:cNvPr>
              <p:cNvSpPr/>
              <p:nvPr/>
            </p:nvSpPr>
            <p:spPr>
              <a:xfrm>
                <a:off x="6884931" y="9643863"/>
                <a:ext cx="234000" cy="204851"/>
              </a:xfrm>
              <a:prstGeom prst="rect">
                <a:avLst/>
              </a:prstGeom>
              <a:pattFill prst="wdDnDiag">
                <a:fgClr>
                  <a:srgbClr val="CDF2FF"/>
                </a:fgClr>
                <a:bgClr>
                  <a:schemeClr val="bg1"/>
                </a:bgClr>
              </a:patt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867AC9EE-1462-B00C-2F11-D0084F7E08D3}"/>
                  </a:ext>
                </a:extLst>
              </p:cNvPr>
              <p:cNvSpPr/>
              <p:nvPr/>
            </p:nvSpPr>
            <p:spPr>
              <a:xfrm>
                <a:off x="6884054" y="9878711"/>
                <a:ext cx="288000" cy="204851"/>
              </a:xfrm>
              <a:prstGeom prst="rect">
                <a:avLst/>
              </a:prstGeom>
              <a:pattFill prst="wdDnDiag">
                <a:fgClr>
                  <a:srgbClr val="CBFAC6"/>
                </a:fgClr>
                <a:bgClr>
                  <a:schemeClr val="bg1"/>
                </a:bgClr>
              </a:patt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FBCE25C8-38BD-3404-CD39-F1EB0ECCEBCD}"/>
                  </a:ext>
                </a:extLst>
              </p:cNvPr>
              <p:cNvSpPr/>
              <p:nvPr/>
            </p:nvSpPr>
            <p:spPr>
              <a:xfrm>
                <a:off x="7265134" y="9408314"/>
                <a:ext cx="312883" cy="202375"/>
              </a:xfrm>
              <a:prstGeom prst="rect">
                <a:avLst/>
              </a:prstGeom>
              <a:pattFill prst="wdDnDiag">
                <a:fgClr>
                  <a:srgbClr val="E4C9FF"/>
                </a:fgClr>
                <a:bgClr>
                  <a:schemeClr val="bg1"/>
                </a:bgClr>
              </a:patt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A37CCDB5-5E1F-B5D7-1DA6-8C2DE0B112C4}"/>
                </a:ext>
              </a:extLst>
            </p:cNvPr>
            <p:cNvCxnSpPr>
              <a:cxnSpLocks/>
            </p:cNvCxnSpPr>
            <p:nvPr/>
          </p:nvCxnSpPr>
          <p:spPr>
            <a:xfrm>
              <a:off x="6076906" y="9943822"/>
              <a:ext cx="2573707" cy="0"/>
            </a:xfrm>
            <a:prstGeom prst="straightConnector1">
              <a:avLst/>
            </a:prstGeom>
            <a:ln w="19050"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FEFC3471-A3A2-44C4-491B-D8C0083D75C8}"/>
              </a:ext>
            </a:extLst>
          </p:cNvPr>
          <p:cNvSpPr txBox="1"/>
          <p:nvPr/>
        </p:nvSpPr>
        <p:spPr>
          <a:xfrm>
            <a:off x="6697933" y="3941104"/>
            <a:ext cx="595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</a:t>
            </a:r>
            <a:endParaRPr lang="en-GB" dirty="0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8A705EBE-7939-ACB2-D24C-FB1809D2644D}"/>
              </a:ext>
            </a:extLst>
          </p:cNvPr>
          <p:cNvSpPr txBox="1"/>
          <p:nvPr/>
        </p:nvSpPr>
        <p:spPr>
          <a:xfrm>
            <a:off x="6697933" y="5387898"/>
            <a:ext cx="595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(4)</a:t>
            </a:r>
            <a:endParaRPr lang="en-GB" dirty="0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9C5D8734-F280-C92B-5A80-D80B073ED2DB}"/>
              </a:ext>
            </a:extLst>
          </p:cNvPr>
          <p:cNvSpPr txBox="1"/>
          <p:nvPr/>
        </p:nvSpPr>
        <p:spPr>
          <a:xfrm>
            <a:off x="1615317" y="5080770"/>
            <a:ext cx="1744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>
                <a:latin typeface="Arial Narrow" panose="020B0606020202030204" pitchFamily="34" charset="0"/>
                <a:cs typeface="Arial" panose="020B0604020202020204" pitchFamily="34" charset="0"/>
              </a:rPr>
              <a:t>SotA</a:t>
            </a: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 frameworks</a:t>
            </a:r>
            <a:endParaRPr lang="en-US" b="1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7DBBB8CF-DDA0-5BEF-635D-8842F19C99BA}"/>
              </a:ext>
            </a:extLst>
          </p:cNvPr>
          <p:cNvSpPr txBox="1"/>
          <p:nvPr/>
        </p:nvSpPr>
        <p:spPr>
          <a:xfrm>
            <a:off x="3060478" y="6518943"/>
            <a:ext cx="3843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err="1">
                <a:latin typeface="Arial Narrow" panose="020B0606020202030204" pitchFamily="34" charset="0"/>
                <a:cs typeface="Arial" panose="020B0604020202020204" pitchFamily="34" charset="0"/>
              </a:rPr>
              <a:t>DeFiNES</a:t>
            </a: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, TVM-Cascade, </a:t>
            </a:r>
            <a:r>
              <a:rPr lang="en-US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Stream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0B0F505-C608-214A-D4A1-083A2C9A6725}"/>
              </a:ext>
            </a:extLst>
          </p:cNvPr>
          <p:cNvSpPr txBox="1"/>
          <p:nvPr/>
        </p:nvSpPr>
        <p:spPr>
          <a:xfrm>
            <a:off x="1615317" y="6518943"/>
            <a:ext cx="1744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>
                <a:latin typeface="Arial Narrow" panose="020B0606020202030204" pitchFamily="34" charset="0"/>
                <a:cs typeface="Arial" panose="020B0604020202020204" pitchFamily="34" charset="0"/>
              </a:rPr>
              <a:t>SotA</a:t>
            </a: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 frameworks</a:t>
            </a:r>
            <a:endParaRPr lang="en-US" b="1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30810871-95E5-A8FA-72A8-3485DA53A5DF}"/>
              </a:ext>
            </a:extLst>
          </p:cNvPr>
          <p:cNvSpPr txBox="1"/>
          <p:nvPr/>
        </p:nvSpPr>
        <p:spPr>
          <a:xfrm>
            <a:off x="3205155" y="5080770"/>
            <a:ext cx="35379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err="1">
                <a:latin typeface="Arial Narrow" panose="020B0606020202030204" pitchFamily="34" charset="0"/>
                <a:cs typeface="Arial" panose="020B0604020202020204" pitchFamily="34" charset="0"/>
              </a:rPr>
              <a:t>ZigZag</a:t>
            </a: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 Narrow" panose="020B0606020202030204" pitchFamily="34" charset="0"/>
                <a:cs typeface="Arial" panose="020B0604020202020204" pitchFamily="34" charset="0"/>
              </a:rPr>
              <a:t>Timeloop</a:t>
            </a: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, …, </a:t>
            </a:r>
            <a:r>
              <a:rPr lang="en-US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Stream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6D58CF78-E756-255A-4DD0-808717725886}"/>
              </a:ext>
            </a:extLst>
          </p:cNvPr>
          <p:cNvSpPr txBox="1"/>
          <p:nvPr/>
        </p:nvSpPr>
        <p:spPr>
          <a:xfrm>
            <a:off x="6751101" y="5080770"/>
            <a:ext cx="3589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Kwon et al. 2021, </a:t>
            </a:r>
            <a:r>
              <a:rPr lang="en-US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Stream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D6F4411A-545E-76FE-7A84-BA7B2559E295}"/>
              </a:ext>
            </a:extLst>
          </p:cNvPr>
          <p:cNvSpPr txBox="1"/>
          <p:nvPr/>
        </p:nvSpPr>
        <p:spPr>
          <a:xfrm>
            <a:off x="6751101" y="6518943"/>
            <a:ext cx="3589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Stream</a:t>
            </a: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8DAA4B9C-A39C-CED5-F3E2-4027628ACEB3}"/>
              </a:ext>
            </a:extLst>
          </p:cNvPr>
          <p:cNvGrpSpPr/>
          <p:nvPr/>
        </p:nvGrpSpPr>
        <p:grpSpPr>
          <a:xfrm>
            <a:off x="4844648" y="2970028"/>
            <a:ext cx="1522805" cy="969913"/>
            <a:chOff x="3298011" y="6389790"/>
            <a:chExt cx="1522805" cy="969913"/>
          </a:xfrm>
        </p:grpSpPr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9E7A84F5-A778-7AE3-826D-B16BDEB5BC09}"/>
                </a:ext>
              </a:extLst>
            </p:cNvPr>
            <p:cNvSpPr/>
            <p:nvPr/>
          </p:nvSpPr>
          <p:spPr>
            <a:xfrm>
              <a:off x="3646665" y="6389791"/>
              <a:ext cx="1174151" cy="9264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D3A2C6FF-5EF6-3C23-DC6D-2279C63CE245}"/>
                </a:ext>
              </a:extLst>
            </p:cNvPr>
            <p:cNvSpPr/>
            <p:nvPr/>
          </p:nvSpPr>
          <p:spPr>
            <a:xfrm>
              <a:off x="3298011" y="6389790"/>
              <a:ext cx="257612" cy="92643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DRAM</a:t>
              </a: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AA665A8-DCF3-F5AA-5ADE-1AC8902C011D}"/>
                </a:ext>
              </a:extLst>
            </p:cNvPr>
            <p:cNvSpPr/>
            <p:nvPr/>
          </p:nvSpPr>
          <p:spPr>
            <a:xfrm>
              <a:off x="3699268" y="6460771"/>
              <a:ext cx="1061766" cy="588595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7DBA5156-4A37-EFBB-9615-FC34622F404E}"/>
                </a:ext>
              </a:extLst>
            </p:cNvPr>
            <p:cNvSpPr/>
            <p:nvPr/>
          </p:nvSpPr>
          <p:spPr>
            <a:xfrm>
              <a:off x="3756478" y="6497360"/>
              <a:ext cx="943588" cy="2242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b"/>
            <a:lstStyle/>
            <a:p>
              <a:pPr algn="ctr">
                <a:lnSpc>
                  <a:spcPts val="1500"/>
                </a:lnSpc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Memory</a:t>
              </a: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3F74C6CE-072E-B38A-B762-8D03832F936E}"/>
                </a:ext>
              </a:extLst>
            </p:cNvPr>
            <p:cNvSpPr/>
            <p:nvPr/>
          </p:nvSpPr>
          <p:spPr>
            <a:xfrm>
              <a:off x="3760687" y="6757918"/>
              <a:ext cx="943588" cy="24539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b"/>
            <a:lstStyle/>
            <a:p>
              <a:pPr algn="ctr">
                <a:lnSpc>
                  <a:spcPts val="1500"/>
                </a:lnSpc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Compute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7D4CFFD0-8F9C-F60C-2B0C-FFF89A2DE90D}"/>
                </a:ext>
              </a:extLst>
            </p:cNvPr>
            <p:cNvSpPr txBox="1"/>
            <p:nvPr/>
          </p:nvSpPr>
          <p:spPr>
            <a:xfrm>
              <a:off x="3799704" y="6990371"/>
              <a:ext cx="91527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Core 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98986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4">
            <a:extLst>
              <a:ext uri="{FF2B5EF4-FFF2-40B4-BE49-F238E27FC236}">
                <a16:creationId xmlns:a16="http://schemas.microsoft.com/office/drawing/2014/main" id="{D5A305EB-E49B-6796-EDD8-FEEA17053241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标题 1">
            <a:extLst>
              <a:ext uri="{FF2B5EF4-FFF2-40B4-BE49-F238E27FC236}">
                <a16:creationId xmlns:a16="http://schemas.microsoft.com/office/drawing/2014/main" id="{FA83DBDC-D8D7-42C5-EF89-613E2C1ED5EB}"/>
              </a:ext>
            </a:extLst>
          </p:cNvPr>
          <p:cNvSpPr txBox="1">
            <a:spLocks/>
          </p:cNvSpPr>
          <p:nvPr/>
        </p:nvSpPr>
        <p:spPr>
          <a:xfrm>
            <a:off x="838200" y="40005"/>
            <a:ext cx="10515600" cy="681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What can Stream do?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5" name="Picture 164">
            <a:extLst>
              <a:ext uri="{FF2B5EF4-FFF2-40B4-BE49-F238E27FC236}">
                <a16:creationId xmlns:a16="http://schemas.microsoft.com/office/drawing/2014/main" id="{0641D001-788C-3E93-E8C3-FB36AED87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41" y="2782436"/>
            <a:ext cx="5674405" cy="335420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68B98EB-5E13-81AE-6D2A-00ACC127F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3470"/>
            <a:ext cx="10515600" cy="119118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Model single-core architecture (identical to </a:t>
            </a:r>
            <a:r>
              <a:rPr lang="en-US" dirty="0" err="1"/>
              <a:t>ZigZag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421662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4">
            <a:extLst>
              <a:ext uri="{FF2B5EF4-FFF2-40B4-BE49-F238E27FC236}">
                <a16:creationId xmlns:a16="http://schemas.microsoft.com/office/drawing/2014/main" id="{D5A305EB-E49B-6796-EDD8-FEEA17053241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标题 1">
            <a:extLst>
              <a:ext uri="{FF2B5EF4-FFF2-40B4-BE49-F238E27FC236}">
                <a16:creationId xmlns:a16="http://schemas.microsoft.com/office/drawing/2014/main" id="{FA83DBDC-D8D7-42C5-EF89-613E2C1ED5EB}"/>
              </a:ext>
            </a:extLst>
          </p:cNvPr>
          <p:cNvSpPr txBox="1">
            <a:spLocks/>
          </p:cNvSpPr>
          <p:nvPr/>
        </p:nvSpPr>
        <p:spPr>
          <a:xfrm>
            <a:off x="838200" y="40005"/>
            <a:ext cx="10515600" cy="681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What can Stream do?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6BC90AFB-519C-6F58-3E26-5B737EC928C5}"/>
              </a:ext>
            </a:extLst>
          </p:cNvPr>
          <p:cNvGrpSpPr/>
          <p:nvPr/>
        </p:nvGrpSpPr>
        <p:grpSpPr>
          <a:xfrm>
            <a:off x="6869929" y="2659987"/>
            <a:ext cx="4562753" cy="3553274"/>
            <a:chOff x="6869929" y="2659987"/>
            <a:chExt cx="4562753" cy="355327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154B2A3-D963-7E2A-385E-2760DA3C9E1B}"/>
                </a:ext>
              </a:extLst>
            </p:cNvPr>
            <p:cNvGrpSpPr/>
            <p:nvPr/>
          </p:nvGrpSpPr>
          <p:grpSpPr>
            <a:xfrm>
              <a:off x="6869929" y="4510192"/>
              <a:ext cx="4562753" cy="1703069"/>
              <a:chOff x="4027525" y="2903050"/>
              <a:chExt cx="4562753" cy="1703069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E0A27352-216A-C57C-9282-2706A479A344}"/>
                  </a:ext>
                </a:extLst>
              </p:cNvPr>
              <p:cNvGrpSpPr/>
              <p:nvPr/>
            </p:nvGrpSpPr>
            <p:grpSpPr>
              <a:xfrm>
                <a:off x="6387683" y="2903050"/>
                <a:ext cx="2202595" cy="1703069"/>
                <a:chOff x="8891885" y="1854941"/>
                <a:chExt cx="2202595" cy="1703069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29BE5AD8-CE87-4F37-03F5-13BA58A25385}"/>
                    </a:ext>
                  </a:extLst>
                </p:cNvPr>
                <p:cNvSpPr/>
                <p:nvPr/>
              </p:nvSpPr>
              <p:spPr>
                <a:xfrm>
                  <a:off x="9448691" y="1854941"/>
                  <a:ext cx="1645789" cy="1703069"/>
                </a:xfrm>
                <a:prstGeom prst="rect">
                  <a:avLst/>
                </a:prstGeom>
                <a:solidFill>
                  <a:srgbClr val="E7E6E6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13B3E000-89E9-C0E2-7351-227E1A756DB9}"/>
                    </a:ext>
                  </a:extLst>
                </p:cNvPr>
                <p:cNvSpPr/>
                <p:nvPr/>
              </p:nvSpPr>
              <p:spPr>
                <a:xfrm>
                  <a:off x="9572276" y="1907706"/>
                  <a:ext cx="507517" cy="333622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EF2DD2B7-3128-1747-5D4B-BC4828875128}"/>
                    </a:ext>
                  </a:extLst>
                </p:cNvPr>
                <p:cNvSpPr/>
                <p:nvPr/>
              </p:nvSpPr>
              <p:spPr>
                <a:xfrm>
                  <a:off x="9628873" y="1954211"/>
                  <a:ext cx="164031" cy="237720"/>
                </a:xfrm>
                <a:prstGeom prst="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b"/>
                <a:lstStyle/>
                <a:p>
                  <a:pPr marL="0" marR="0" lvl="0" indent="0" algn="ctr" defTabSz="45720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CF2E177B-7377-88AF-876A-B892C1A1035E}"/>
                    </a:ext>
                  </a:extLst>
                </p:cNvPr>
                <p:cNvSpPr/>
                <p:nvPr/>
              </p:nvSpPr>
              <p:spPr>
                <a:xfrm>
                  <a:off x="9854474" y="1953932"/>
                  <a:ext cx="164031" cy="237721"/>
                </a:xfrm>
                <a:prstGeom prst="rect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b"/>
                <a:lstStyle/>
                <a:p>
                  <a:pPr marL="0" marR="0" lvl="0" indent="0" algn="ctr" defTabSz="45720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190C2FEE-1D6F-DF71-3FE6-73BAF5256E5D}"/>
                    </a:ext>
                  </a:extLst>
                </p:cNvPr>
                <p:cNvSpPr txBox="1"/>
                <p:nvPr/>
              </p:nvSpPr>
              <p:spPr>
                <a:xfrm>
                  <a:off x="9579231" y="1888125"/>
                  <a:ext cx="50418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r>
                    <a:rPr lang="en-US" sz="1800" b="1" kern="12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C0 </a:t>
                  </a: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5769677F-8D66-2726-AB20-9A09C51E2FDD}"/>
                    </a:ext>
                  </a:extLst>
                </p:cNvPr>
                <p:cNvSpPr/>
                <p:nvPr/>
              </p:nvSpPr>
              <p:spPr>
                <a:xfrm>
                  <a:off x="8891885" y="1854941"/>
                  <a:ext cx="418978" cy="1703069"/>
                </a:xfrm>
                <a:prstGeom prst="rect">
                  <a:avLst/>
                </a:prstGeom>
                <a:solidFill>
                  <a:srgbClr val="5B9BD5">
                    <a:lumMod val="60000"/>
                    <a:lumOff val="40000"/>
                  </a:srgbClr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vert="vert270"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DRAM</a:t>
                  </a: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8CA4BDA-B6DC-F3B1-46E0-8D37301990D6}"/>
                    </a:ext>
                  </a:extLst>
                </p:cNvPr>
                <p:cNvSpPr/>
                <p:nvPr/>
              </p:nvSpPr>
              <p:spPr>
                <a:xfrm>
                  <a:off x="10452800" y="1907706"/>
                  <a:ext cx="500225" cy="333622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026336D9-2B9E-6D04-AC27-FA294466B48B}"/>
                    </a:ext>
                  </a:extLst>
                </p:cNvPr>
                <p:cNvSpPr/>
                <p:nvPr/>
              </p:nvSpPr>
              <p:spPr>
                <a:xfrm>
                  <a:off x="9579231" y="3147930"/>
                  <a:ext cx="507517" cy="333622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6D2D1719-EC91-D908-8A74-9BF71C8C3B0E}"/>
                    </a:ext>
                  </a:extLst>
                </p:cNvPr>
                <p:cNvSpPr/>
                <p:nvPr/>
              </p:nvSpPr>
              <p:spPr>
                <a:xfrm>
                  <a:off x="10459755" y="3147930"/>
                  <a:ext cx="500225" cy="333622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DAAAFFC9-17F4-09EA-CAA9-08EDD96D1108}"/>
                    </a:ext>
                  </a:extLst>
                </p:cNvPr>
                <p:cNvSpPr/>
                <p:nvPr/>
              </p:nvSpPr>
              <p:spPr>
                <a:xfrm>
                  <a:off x="9635782" y="3189138"/>
                  <a:ext cx="389586" cy="106065"/>
                </a:xfrm>
                <a:prstGeom prst="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b"/>
                <a:lstStyle/>
                <a:p>
                  <a:pPr marL="0" marR="0" lvl="0" indent="0" algn="ctr" defTabSz="45720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E987C7BD-F772-6934-5487-812AAA837A54}"/>
                    </a:ext>
                  </a:extLst>
                </p:cNvPr>
                <p:cNvSpPr/>
                <p:nvPr/>
              </p:nvSpPr>
              <p:spPr>
                <a:xfrm>
                  <a:off x="9635828" y="3333757"/>
                  <a:ext cx="389586" cy="106319"/>
                </a:xfrm>
                <a:prstGeom prst="rect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b"/>
                <a:lstStyle/>
                <a:p>
                  <a:pPr marL="0" marR="0" lvl="0" indent="0" algn="ctr" defTabSz="45720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31DD9EF4-AE9E-5746-59EC-53976D840F29}"/>
                    </a:ext>
                  </a:extLst>
                </p:cNvPr>
                <p:cNvSpPr/>
                <p:nvPr/>
              </p:nvSpPr>
              <p:spPr>
                <a:xfrm>
                  <a:off x="10505571" y="1953932"/>
                  <a:ext cx="389586" cy="106065"/>
                </a:xfrm>
                <a:prstGeom prst="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b"/>
                <a:lstStyle/>
                <a:p>
                  <a:pPr marL="0" marR="0" lvl="0" indent="0" algn="ctr" defTabSz="45720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E84F37D8-5A63-D126-32A6-34D02D711645}"/>
                    </a:ext>
                  </a:extLst>
                </p:cNvPr>
                <p:cNvSpPr/>
                <p:nvPr/>
              </p:nvSpPr>
              <p:spPr>
                <a:xfrm>
                  <a:off x="10505617" y="2098805"/>
                  <a:ext cx="389586" cy="106065"/>
                </a:xfrm>
                <a:prstGeom prst="rect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b"/>
                <a:lstStyle/>
                <a:p>
                  <a:pPr marL="0" marR="0" lvl="0" indent="0" algn="ctr" defTabSz="45720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330F36C7-DD4D-5E2B-F845-238980E988B3}"/>
                    </a:ext>
                  </a:extLst>
                </p:cNvPr>
                <p:cNvSpPr/>
                <p:nvPr/>
              </p:nvSpPr>
              <p:spPr>
                <a:xfrm>
                  <a:off x="10510801" y="3199629"/>
                  <a:ext cx="164031" cy="237720"/>
                </a:xfrm>
                <a:prstGeom prst="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b"/>
                <a:lstStyle/>
                <a:p>
                  <a:pPr marL="0" marR="0" lvl="0" indent="0" algn="ctr" defTabSz="45720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492454F5-9CD1-8381-9E7F-6E721EFA3C90}"/>
                    </a:ext>
                  </a:extLst>
                </p:cNvPr>
                <p:cNvSpPr/>
                <p:nvPr/>
              </p:nvSpPr>
              <p:spPr>
                <a:xfrm>
                  <a:off x="10736402" y="3199350"/>
                  <a:ext cx="164031" cy="237721"/>
                </a:xfrm>
                <a:prstGeom prst="rect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b"/>
                <a:lstStyle/>
                <a:p>
                  <a:pPr marL="0" marR="0" lvl="0" indent="0" algn="ctr" defTabSz="45720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EFB70440-7476-5924-8F27-158E19C31BF0}"/>
                    </a:ext>
                  </a:extLst>
                </p:cNvPr>
                <p:cNvSpPr txBox="1"/>
                <p:nvPr/>
              </p:nvSpPr>
              <p:spPr>
                <a:xfrm>
                  <a:off x="10456601" y="1888125"/>
                  <a:ext cx="50418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r>
                    <a:rPr lang="en-US" sz="1800" b="1" kern="12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C1 </a:t>
                  </a:r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2CC6DF58-C8F0-7188-CBE5-5AE2E0424714}"/>
                    </a:ext>
                  </a:extLst>
                </p:cNvPr>
                <p:cNvSpPr txBox="1"/>
                <p:nvPr/>
              </p:nvSpPr>
              <p:spPr>
                <a:xfrm>
                  <a:off x="9582878" y="3134368"/>
                  <a:ext cx="50418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r>
                    <a:rPr lang="en-US" sz="1800" b="1" kern="12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C2 </a:t>
                  </a: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CB3C79A1-F71C-8E0D-762F-6327C2008CAE}"/>
                    </a:ext>
                  </a:extLst>
                </p:cNvPr>
                <p:cNvSpPr txBox="1"/>
                <p:nvPr/>
              </p:nvSpPr>
              <p:spPr>
                <a:xfrm>
                  <a:off x="10456880" y="3131139"/>
                  <a:ext cx="50418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r>
                    <a:rPr lang="en-US" sz="1800" b="1" kern="12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C3 </a:t>
                  </a:r>
                </a:p>
              </p:txBody>
            </p:sp>
            <p:cxnSp>
              <p:nvCxnSpPr>
                <p:cNvPr id="73" name="Straight Arrow Connector 72">
                  <a:extLst>
                    <a:ext uri="{FF2B5EF4-FFF2-40B4-BE49-F238E27FC236}">
                      <a16:creationId xmlns:a16="http://schemas.microsoft.com/office/drawing/2014/main" id="{08097EF9-689B-325D-5EA3-B65D334BB6EA}"/>
                    </a:ext>
                  </a:extLst>
                </p:cNvPr>
                <p:cNvCxnSpPr>
                  <a:cxnSpLocks/>
                  <a:endCxn id="97" idx="1"/>
                </p:cNvCxnSpPr>
                <p:nvPr/>
              </p:nvCxnSpPr>
              <p:spPr>
                <a:xfrm>
                  <a:off x="9319332" y="2569581"/>
                  <a:ext cx="252944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5799D5"/>
                  </a:solidFill>
                  <a:prstDash val="solid"/>
                  <a:miter lim="800000"/>
                  <a:headEnd type="none" w="med" len="med"/>
                  <a:tailEnd type="stealth" w="med" len="med"/>
                </a:ln>
                <a:effectLst/>
              </p:spPr>
            </p:cxnSp>
            <p:cxnSp>
              <p:nvCxnSpPr>
                <p:cNvPr id="74" name="Straight Arrow Connector 73">
                  <a:extLst>
                    <a:ext uri="{FF2B5EF4-FFF2-40B4-BE49-F238E27FC236}">
                      <a16:creationId xmlns:a16="http://schemas.microsoft.com/office/drawing/2014/main" id="{E324A236-8F4F-3EE9-357B-2C32B7DB6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41354" y="2241328"/>
                  <a:ext cx="0" cy="228845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5799D5"/>
                  </a:solidFill>
                  <a:prstDash val="solid"/>
                  <a:miter lim="800000"/>
                  <a:headEnd type="stealth" w="med" len="med"/>
                  <a:tailEnd type="none" w="med" len="med"/>
                </a:ln>
                <a:effectLst/>
              </p:spPr>
            </p:cxnSp>
            <p:cxnSp>
              <p:nvCxnSpPr>
                <p:cNvPr id="75" name="Straight Arrow Connector 74">
                  <a:extLst>
                    <a:ext uri="{FF2B5EF4-FFF2-40B4-BE49-F238E27FC236}">
                      <a16:creationId xmlns:a16="http://schemas.microsoft.com/office/drawing/2014/main" id="{20B73904-0144-AACA-65D8-92679068CB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6181" y="2241328"/>
                  <a:ext cx="0" cy="228845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5799D5"/>
                  </a:solidFill>
                  <a:prstDash val="solid"/>
                  <a:miter lim="800000"/>
                  <a:headEnd type="stealth" w="med" len="med"/>
                  <a:tailEnd type="none" w="med" len="med"/>
                </a:ln>
                <a:effectLst/>
              </p:spPr>
            </p:cxnSp>
            <p:cxnSp>
              <p:nvCxnSpPr>
                <p:cNvPr id="76" name="Straight Arrow Connector 75">
                  <a:extLst>
                    <a:ext uri="{FF2B5EF4-FFF2-40B4-BE49-F238E27FC236}">
                      <a16:creationId xmlns:a16="http://schemas.microsoft.com/office/drawing/2014/main" id="{A03C2830-7711-2AA6-94FA-D5AD4186A8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19332" y="2847065"/>
                  <a:ext cx="252944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0070C0"/>
                  </a:solidFill>
                  <a:prstDash val="solid"/>
                  <a:miter lim="800000"/>
                  <a:headEnd type="stealth" w="med" len="med"/>
                  <a:tailEnd type="none" w="med" len="med"/>
                </a:ln>
                <a:effectLst/>
              </p:spPr>
            </p:cxn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5987CA26-6054-2BAE-E85B-8C978BD0D45D}"/>
                    </a:ext>
                  </a:extLst>
                </p:cNvPr>
                <p:cNvSpPr/>
                <p:nvPr/>
              </p:nvSpPr>
              <p:spPr>
                <a:xfrm>
                  <a:off x="10079793" y="1966998"/>
                  <a:ext cx="373007" cy="82788"/>
                </a:xfrm>
                <a:prstGeom prst="rect">
                  <a:avLst/>
                </a:prstGeom>
                <a:solidFill>
                  <a:srgbClr val="CC66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AB4F95DE-8435-B6ED-902D-2FE68176ACE1}"/>
                    </a:ext>
                  </a:extLst>
                </p:cNvPr>
                <p:cNvSpPr/>
                <p:nvPr/>
              </p:nvSpPr>
              <p:spPr>
                <a:xfrm rot="5400000">
                  <a:off x="9302387" y="2657408"/>
                  <a:ext cx="904132" cy="76902"/>
                </a:xfrm>
                <a:prstGeom prst="rect">
                  <a:avLst/>
                </a:prstGeom>
                <a:solidFill>
                  <a:srgbClr val="CC66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79" name="Straight Arrow Connector 78">
                  <a:extLst>
                    <a:ext uri="{FF2B5EF4-FFF2-40B4-BE49-F238E27FC236}">
                      <a16:creationId xmlns:a16="http://schemas.microsoft.com/office/drawing/2014/main" id="{5854E44D-BCB9-C5DE-A66F-54C83DA5C0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41354" y="2941228"/>
                  <a:ext cx="0" cy="20669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0070C0"/>
                  </a:solidFill>
                  <a:prstDash val="solid"/>
                  <a:miter lim="800000"/>
                  <a:headEnd type="stealth" w="med" len="med"/>
                  <a:tailEnd type="none" w="med" len="med"/>
                </a:ln>
                <a:effectLst/>
              </p:spPr>
            </p:cxnSp>
            <p:cxnSp>
              <p:nvCxnSpPr>
                <p:cNvPr id="80" name="Straight Arrow Connector 79">
                  <a:extLst>
                    <a:ext uri="{FF2B5EF4-FFF2-40B4-BE49-F238E27FC236}">
                      <a16:creationId xmlns:a16="http://schemas.microsoft.com/office/drawing/2014/main" id="{E87860D3-2EB9-0AFA-3DC2-AABF459112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034" y="2941228"/>
                  <a:ext cx="0" cy="20669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0070C0"/>
                  </a:solidFill>
                  <a:prstDash val="solid"/>
                  <a:miter lim="800000"/>
                  <a:headEnd type="stealth" w="med" len="med"/>
                  <a:tailEnd type="none" w="med" len="med"/>
                </a:ln>
                <a:effectLst/>
              </p:spPr>
            </p:cxnSp>
            <p:cxnSp>
              <p:nvCxnSpPr>
                <p:cNvPr id="81" name="Straight Arrow Connector 80">
                  <a:extLst>
                    <a:ext uri="{FF2B5EF4-FFF2-40B4-BE49-F238E27FC236}">
                      <a16:creationId xmlns:a16="http://schemas.microsoft.com/office/drawing/2014/main" id="{04BCB276-2757-DEAC-128C-06F80AFD9B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36587" y="2668988"/>
                  <a:ext cx="0" cy="47893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5799D5"/>
                  </a:solidFill>
                  <a:prstDash val="solid"/>
                  <a:miter lim="800000"/>
                  <a:headEnd type="none" w="med" len="med"/>
                  <a:tailEnd type="stealth" w="med" len="med"/>
                </a:ln>
                <a:effectLst/>
              </p:spPr>
            </p:cxnSp>
            <p:cxnSp>
              <p:nvCxnSpPr>
                <p:cNvPr id="82" name="Straight Arrow Connector 81">
                  <a:extLst>
                    <a:ext uri="{FF2B5EF4-FFF2-40B4-BE49-F238E27FC236}">
                      <a16:creationId xmlns:a16="http://schemas.microsoft.com/office/drawing/2014/main" id="{B0CDB139-05B1-CE0D-7747-109FC75A2E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547499" y="2668988"/>
                  <a:ext cx="0" cy="47893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5799D5"/>
                  </a:solidFill>
                  <a:prstDash val="solid"/>
                  <a:miter lim="800000"/>
                  <a:headEnd type="none" w="med" len="med"/>
                  <a:tailEnd type="stealth" w="med" len="med"/>
                </a:ln>
                <a:effectLst/>
              </p:spPr>
            </p:cxn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85CCE46B-EBD1-F219-575F-9E5C98AAEC1C}"/>
                    </a:ext>
                  </a:extLst>
                </p:cNvPr>
                <p:cNvSpPr/>
                <p:nvPr/>
              </p:nvSpPr>
              <p:spPr>
                <a:xfrm>
                  <a:off x="10079793" y="2098653"/>
                  <a:ext cx="373007" cy="82788"/>
                </a:xfrm>
                <a:prstGeom prst="rect">
                  <a:avLst/>
                </a:prstGeom>
                <a:solidFill>
                  <a:srgbClr val="CC66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AC55832E-2CAC-C7E3-E05F-BFB9E53A1C9E}"/>
                    </a:ext>
                  </a:extLst>
                </p:cNvPr>
                <p:cNvSpPr/>
                <p:nvPr/>
              </p:nvSpPr>
              <p:spPr>
                <a:xfrm rot="5400000">
                  <a:off x="9445554" y="2657408"/>
                  <a:ext cx="904132" cy="76902"/>
                </a:xfrm>
                <a:prstGeom prst="rect">
                  <a:avLst/>
                </a:prstGeom>
                <a:solidFill>
                  <a:srgbClr val="CC66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4EC8B934-B899-9A8D-4AE8-95A49B7EBBAC}"/>
                    </a:ext>
                  </a:extLst>
                </p:cNvPr>
                <p:cNvSpPr/>
                <p:nvPr/>
              </p:nvSpPr>
              <p:spPr>
                <a:xfrm rot="5400000">
                  <a:off x="10180333" y="2657408"/>
                  <a:ext cx="904132" cy="76902"/>
                </a:xfrm>
                <a:prstGeom prst="rect">
                  <a:avLst/>
                </a:prstGeom>
                <a:solidFill>
                  <a:srgbClr val="CC66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862C8CE7-E83C-EB1B-350B-C65F6B7257BF}"/>
                    </a:ext>
                  </a:extLst>
                </p:cNvPr>
                <p:cNvSpPr/>
                <p:nvPr/>
              </p:nvSpPr>
              <p:spPr>
                <a:xfrm rot="5400000">
                  <a:off x="10323500" y="2657408"/>
                  <a:ext cx="904132" cy="76902"/>
                </a:xfrm>
                <a:prstGeom prst="rect">
                  <a:avLst/>
                </a:prstGeom>
                <a:solidFill>
                  <a:srgbClr val="CC66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F4554C8A-F0A6-6191-079F-A12E7060665E}"/>
                    </a:ext>
                  </a:extLst>
                </p:cNvPr>
                <p:cNvSpPr/>
                <p:nvPr/>
              </p:nvSpPr>
              <p:spPr>
                <a:xfrm>
                  <a:off x="10088937" y="3205962"/>
                  <a:ext cx="370375" cy="82788"/>
                </a:xfrm>
                <a:prstGeom prst="rect">
                  <a:avLst/>
                </a:prstGeom>
                <a:solidFill>
                  <a:srgbClr val="CC66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1C87F485-F4D7-9A35-0A91-A4380EEED6D8}"/>
                    </a:ext>
                  </a:extLst>
                </p:cNvPr>
                <p:cNvSpPr/>
                <p:nvPr/>
              </p:nvSpPr>
              <p:spPr>
                <a:xfrm>
                  <a:off x="10088937" y="3337617"/>
                  <a:ext cx="370375" cy="82788"/>
                </a:xfrm>
                <a:prstGeom prst="rect">
                  <a:avLst/>
                </a:prstGeom>
                <a:solidFill>
                  <a:srgbClr val="CC66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9" name="Straight Arrow Connector 88">
                  <a:extLst>
                    <a:ext uri="{FF2B5EF4-FFF2-40B4-BE49-F238E27FC236}">
                      <a16:creationId xmlns:a16="http://schemas.microsoft.com/office/drawing/2014/main" id="{B1000EEC-3584-52A5-AFAD-A4577C32B4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79793" y="2010111"/>
                  <a:ext cx="369387" cy="0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chemeClr val="bg1"/>
                  </a:solidFill>
                  <a:prstDash val="solid"/>
                  <a:miter lim="800000"/>
                  <a:headEnd type="stealth" w="med" len="med"/>
                  <a:tailEnd type="none" w="med" len="med"/>
                </a:ln>
                <a:effectLst/>
              </p:spPr>
            </p:cxnSp>
            <p:cxnSp>
              <p:nvCxnSpPr>
                <p:cNvPr id="90" name="Straight Arrow Connector 89">
                  <a:extLst>
                    <a:ext uri="{FF2B5EF4-FFF2-40B4-BE49-F238E27FC236}">
                      <a16:creationId xmlns:a16="http://schemas.microsoft.com/office/drawing/2014/main" id="{5D82E301-E2F2-6311-CA2E-C677D20B07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84558" y="3244551"/>
                  <a:ext cx="369387" cy="0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chemeClr val="bg1"/>
                  </a:solidFill>
                  <a:prstDash val="solid"/>
                  <a:miter lim="800000"/>
                  <a:headEnd type="stealth" w="med" len="med"/>
                  <a:tailEnd type="none" w="med" len="med"/>
                </a:ln>
                <a:effectLst/>
              </p:spPr>
            </p:cxnSp>
            <p:cxnSp>
              <p:nvCxnSpPr>
                <p:cNvPr id="91" name="Straight Arrow Connector 90">
                  <a:extLst>
                    <a:ext uri="{FF2B5EF4-FFF2-40B4-BE49-F238E27FC236}">
                      <a16:creationId xmlns:a16="http://schemas.microsoft.com/office/drawing/2014/main" id="{C625A951-CE58-553E-7543-5D81874BED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79793" y="2137746"/>
                  <a:ext cx="369387" cy="0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chemeClr val="bg1"/>
                  </a:solidFill>
                  <a:prstDash val="solid"/>
                  <a:miter lim="800000"/>
                  <a:headEnd type="none" w="med" len="med"/>
                  <a:tailEnd type="stealth" w="med" len="med"/>
                </a:ln>
                <a:effectLst/>
              </p:spPr>
            </p:cxnSp>
            <p:cxnSp>
              <p:nvCxnSpPr>
                <p:cNvPr id="92" name="Straight Arrow Connector 91">
                  <a:extLst>
                    <a:ext uri="{FF2B5EF4-FFF2-40B4-BE49-F238E27FC236}">
                      <a16:creationId xmlns:a16="http://schemas.microsoft.com/office/drawing/2014/main" id="{A3C555C9-7E6D-16FA-15A3-70E9886EC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88368" y="3379806"/>
                  <a:ext cx="369387" cy="0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chemeClr val="bg1"/>
                  </a:solidFill>
                  <a:prstDash val="solid"/>
                  <a:miter lim="800000"/>
                  <a:headEnd type="none" w="med" len="med"/>
                  <a:tailEnd type="stealth" w="med" len="med"/>
                </a:ln>
                <a:effectLst/>
              </p:spPr>
            </p:cxnSp>
            <p:cxnSp>
              <p:nvCxnSpPr>
                <p:cNvPr id="93" name="Straight Arrow Connector 92">
                  <a:extLst>
                    <a:ext uri="{FF2B5EF4-FFF2-40B4-BE49-F238E27FC236}">
                      <a16:creationId xmlns:a16="http://schemas.microsoft.com/office/drawing/2014/main" id="{2A40BD84-42A8-AF80-4342-56C0331E6F86}"/>
                    </a:ext>
                  </a:extLst>
                </p:cNvPr>
                <p:cNvCxnSpPr>
                  <a:cxnSpLocks/>
                  <a:stCxn id="78" idx="3"/>
                  <a:endCxn id="78" idx="1"/>
                </p:cNvCxnSpPr>
                <p:nvPr/>
              </p:nvCxnSpPr>
              <p:spPr>
                <a:xfrm flipV="1">
                  <a:off x="9754453" y="2243793"/>
                  <a:ext cx="0" cy="904132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chemeClr val="bg1"/>
                  </a:solidFill>
                  <a:prstDash val="solid"/>
                  <a:miter lim="800000"/>
                  <a:headEnd type="stealth" w="med" len="med"/>
                  <a:tailEnd type="none" w="med" len="med"/>
                </a:ln>
                <a:effectLst/>
              </p:spPr>
            </p:cxnSp>
            <p:cxnSp>
              <p:nvCxnSpPr>
                <p:cNvPr id="94" name="Straight Arrow Connector 93">
                  <a:extLst>
                    <a:ext uri="{FF2B5EF4-FFF2-40B4-BE49-F238E27FC236}">
                      <a16:creationId xmlns:a16="http://schemas.microsoft.com/office/drawing/2014/main" id="{0CFDD1BC-3DB6-D678-F6DF-D43142F03A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01058" y="2241176"/>
                  <a:ext cx="0" cy="904132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chemeClr val="bg1"/>
                  </a:solidFill>
                  <a:prstDash val="solid"/>
                  <a:miter lim="800000"/>
                  <a:headEnd type="stealth" w="med" len="med"/>
                  <a:tailEnd type="none" w="med" len="med"/>
                </a:ln>
                <a:effectLst/>
              </p:spPr>
            </p:cxnSp>
            <p:cxnSp>
              <p:nvCxnSpPr>
                <p:cNvPr id="95" name="Straight Arrow Connector 94">
                  <a:extLst>
                    <a:ext uri="{FF2B5EF4-FFF2-40B4-BE49-F238E27FC236}">
                      <a16:creationId xmlns:a16="http://schemas.microsoft.com/office/drawing/2014/main" id="{03D1BE13-EA7D-AF5D-1C10-A23FEDCCCC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631520" y="2243793"/>
                  <a:ext cx="0" cy="904132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chemeClr val="bg1"/>
                  </a:solidFill>
                  <a:prstDash val="solid"/>
                  <a:miter lim="800000"/>
                  <a:headEnd type="stealth" w="med" len="med"/>
                  <a:tailEnd type="none" w="med" len="med"/>
                </a:ln>
                <a:effectLst/>
              </p:spPr>
            </p:cxnSp>
            <p:cxnSp>
              <p:nvCxnSpPr>
                <p:cNvPr id="96" name="Straight Arrow Connector 95">
                  <a:extLst>
                    <a:ext uri="{FF2B5EF4-FFF2-40B4-BE49-F238E27FC236}">
                      <a16:creationId xmlns:a16="http://schemas.microsoft.com/office/drawing/2014/main" id="{2330FB9E-5A2C-F270-4683-838AC7F86B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74687" y="2241176"/>
                  <a:ext cx="0" cy="904132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chemeClr val="bg1"/>
                  </a:solidFill>
                  <a:prstDash val="solid"/>
                  <a:miter lim="800000"/>
                  <a:headEnd type="stealth" w="med" len="med"/>
                  <a:tailEnd type="none" w="med" len="med"/>
                </a:ln>
                <a:effectLst/>
              </p:spPr>
            </p:cxn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0F79703D-9AF5-A238-8BE1-CAE268597516}"/>
                    </a:ext>
                  </a:extLst>
                </p:cNvPr>
                <p:cNvSpPr/>
                <p:nvPr/>
              </p:nvSpPr>
              <p:spPr>
                <a:xfrm>
                  <a:off x="9572276" y="2470173"/>
                  <a:ext cx="1387704" cy="198815"/>
                </a:xfrm>
                <a:prstGeom prst="rect">
                  <a:avLst/>
                </a:prstGeom>
                <a:solidFill>
                  <a:srgbClr val="80ADE4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DRAM Rd. Bus</a:t>
                  </a:r>
                  <a:endPara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5E79E595-DB6B-1BF6-9FF3-01F20D166458}"/>
                    </a:ext>
                  </a:extLst>
                </p:cNvPr>
                <p:cNvSpPr/>
                <p:nvPr/>
              </p:nvSpPr>
              <p:spPr>
                <a:xfrm>
                  <a:off x="9572276" y="2747658"/>
                  <a:ext cx="1387704" cy="198815"/>
                </a:xfrm>
                <a:prstGeom prst="rect">
                  <a:avLst/>
                </a:prstGeom>
                <a:solidFill>
                  <a:srgbClr val="0070C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DRAM Wr. Bus</a:t>
                  </a:r>
                  <a:endPara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99" name="Straight Arrow Connector 98">
                  <a:extLst>
                    <a:ext uri="{FF2B5EF4-FFF2-40B4-BE49-F238E27FC236}">
                      <a16:creationId xmlns:a16="http://schemas.microsoft.com/office/drawing/2014/main" id="{A53FE04D-6786-AD8E-E657-36158B8068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989277" y="2248219"/>
                  <a:ext cx="0" cy="492548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0070C0"/>
                  </a:solidFill>
                  <a:prstDash val="solid"/>
                  <a:miter lim="800000"/>
                  <a:headEnd type="stealth" w="med" len="med"/>
                  <a:tailEnd type="none" w="med" len="med"/>
                </a:ln>
                <a:effectLst/>
              </p:spPr>
            </p:cxnSp>
            <p:cxnSp>
              <p:nvCxnSpPr>
                <p:cNvPr id="100" name="Straight Arrow Connector 99">
                  <a:extLst>
                    <a:ext uri="{FF2B5EF4-FFF2-40B4-BE49-F238E27FC236}">
                      <a16:creationId xmlns:a16="http://schemas.microsoft.com/office/drawing/2014/main" id="{E61CD41A-94FC-094D-1EAF-F4F4F394F9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502094" y="2248219"/>
                  <a:ext cx="0" cy="492548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0070C0"/>
                  </a:solidFill>
                  <a:prstDash val="solid"/>
                  <a:miter lim="800000"/>
                  <a:headEnd type="stealth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37CF9141-8C4A-C1A4-6F08-8135A736FBE3}"/>
                  </a:ext>
                </a:extLst>
              </p:cNvPr>
              <p:cNvGrpSpPr/>
              <p:nvPr/>
            </p:nvGrpSpPr>
            <p:grpSpPr>
              <a:xfrm>
                <a:off x="4027525" y="2903050"/>
                <a:ext cx="2202595" cy="1703069"/>
                <a:chOff x="3854491" y="3204813"/>
                <a:chExt cx="2202595" cy="1703069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B1B2472-6CDD-8C9F-8035-3E04D75EB01D}"/>
                    </a:ext>
                  </a:extLst>
                </p:cNvPr>
                <p:cNvSpPr/>
                <p:nvPr/>
              </p:nvSpPr>
              <p:spPr>
                <a:xfrm>
                  <a:off x="4411297" y="3204813"/>
                  <a:ext cx="1645789" cy="1703069"/>
                </a:xfrm>
                <a:prstGeom prst="rect">
                  <a:avLst/>
                </a:prstGeom>
                <a:solidFill>
                  <a:srgbClr val="E7E6E6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B4FBA4EF-C886-C766-ADDD-C35BA2919D12}"/>
                    </a:ext>
                  </a:extLst>
                </p:cNvPr>
                <p:cNvSpPr/>
                <p:nvPr/>
              </p:nvSpPr>
              <p:spPr>
                <a:xfrm>
                  <a:off x="4534882" y="3257578"/>
                  <a:ext cx="507517" cy="333622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5D355560-D234-B5B3-BAD6-F00F0FFA59C7}"/>
                    </a:ext>
                  </a:extLst>
                </p:cNvPr>
                <p:cNvSpPr/>
                <p:nvPr/>
              </p:nvSpPr>
              <p:spPr>
                <a:xfrm>
                  <a:off x="4591479" y="3304083"/>
                  <a:ext cx="164031" cy="237720"/>
                </a:xfrm>
                <a:prstGeom prst="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b"/>
                <a:lstStyle/>
                <a:p>
                  <a:pPr marL="0" marR="0" lvl="0" indent="0" algn="ctr" defTabSz="45720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B8061F44-1805-BD21-B4B6-17B3A8B9B229}"/>
                    </a:ext>
                  </a:extLst>
                </p:cNvPr>
                <p:cNvSpPr/>
                <p:nvPr/>
              </p:nvSpPr>
              <p:spPr>
                <a:xfrm>
                  <a:off x="4817080" y="3303804"/>
                  <a:ext cx="164031" cy="237721"/>
                </a:xfrm>
                <a:prstGeom prst="rect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b"/>
                <a:lstStyle/>
                <a:p>
                  <a:pPr marL="0" marR="0" lvl="0" indent="0" algn="ctr" defTabSz="45720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B44D3BA8-F017-BAAE-49AB-0BD6BB84EB8D}"/>
                    </a:ext>
                  </a:extLst>
                </p:cNvPr>
                <p:cNvSpPr txBox="1"/>
                <p:nvPr/>
              </p:nvSpPr>
              <p:spPr>
                <a:xfrm>
                  <a:off x="4541837" y="3237997"/>
                  <a:ext cx="50418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r>
                    <a:rPr lang="en-US" sz="1800" b="1" kern="12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C0 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987709E-B779-AACF-AA69-19FFB5481443}"/>
                    </a:ext>
                  </a:extLst>
                </p:cNvPr>
                <p:cNvSpPr/>
                <p:nvPr/>
              </p:nvSpPr>
              <p:spPr>
                <a:xfrm>
                  <a:off x="3854491" y="3204813"/>
                  <a:ext cx="418978" cy="1703069"/>
                </a:xfrm>
                <a:prstGeom prst="rect">
                  <a:avLst/>
                </a:prstGeom>
                <a:solidFill>
                  <a:srgbClr val="5B9BD5">
                    <a:lumMod val="60000"/>
                    <a:lumOff val="40000"/>
                  </a:srgbClr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vert="vert270"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DRAM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8BD867A4-A164-742D-757A-5E31BF2891AF}"/>
                    </a:ext>
                  </a:extLst>
                </p:cNvPr>
                <p:cNvSpPr/>
                <p:nvPr/>
              </p:nvSpPr>
              <p:spPr>
                <a:xfrm>
                  <a:off x="5415406" y="3257578"/>
                  <a:ext cx="500225" cy="333622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1646D0F-5B48-5A0D-8A76-BE5F8335F29E}"/>
                    </a:ext>
                  </a:extLst>
                </p:cNvPr>
                <p:cNvSpPr/>
                <p:nvPr/>
              </p:nvSpPr>
              <p:spPr>
                <a:xfrm>
                  <a:off x="4541837" y="4497802"/>
                  <a:ext cx="507517" cy="333622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40E45C9-B0A6-D40C-BD4E-B7638868EF90}"/>
                    </a:ext>
                  </a:extLst>
                </p:cNvPr>
                <p:cNvSpPr/>
                <p:nvPr/>
              </p:nvSpPr>
              <p:spPr>
                <a:xfrm>
                  <a:off x="5422361" y="4497802"/>
                  <a:ext cx="500225" cy="333622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1BF65F6-5239-74DB-C233-D94950AE2726}"/>
                    </a:ext>
                  </a:extLst>
                </p:cNvPr>
                <p:cNvSpPr/>
                <p:nvPr/>
              </p:nvSpPr>
              <p:spPr>
                <a:xfrm>
                  <a:off x="4598388" y="4539010"/>
                  <a:ext cx="389586" cy="106065"/>
                </a:xfrm>
                <a:prstGeom prst="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b"/>
                <a:lstStyle/>
                <a:p>
                  <a:pPr marL="0" marR="0" lvl="0" indent="0" algn="ctr" defTabSz="45720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B06BF749-DC50-C39C-5F28-2AEDF95862C6}"/>
                    </a:ext>
                  </a:extLst>
                </p:cNvPr>
                <p:cNvSpPr/>
                <p:nvPr/>
              </p:nvSpPr>
              <p:spPr>
                <a:xfrm>
                  <a:off x="4598434" y="4683629"/>
                  <a:ext cx="389586" cy="106319"/>
                </a:xfrm>
                <a:prstGeom prst="rect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b"/>
                <a:lstStyle/>
                <a:p>
                  <a:pPr marL="0" marR="0" lvl="0" indent="0" algn="ctr" defTabSz="45720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421D9EAA-B664-5A68-F7ED-ADF5B480703B}"/>
                    </a:ext>
                  </a:extLst>
                </p:cNvPr>
                <p:cNvSpPr/>
                <p:nvPr/>
              </p:nvSpPr>
              <p:spPr>
                <a:xfrm>
                  <a:off x="5468177" y="3303804"/>
                  <a:ext cx="389586" cy="106065"/>
                </a:xfrm>
                <a:prstGeom prst="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b"/>
                <a:lstStyle/>
                <a:p>
                  <a:pPr marL="0" marR="0" lvl="0" indent="0" algn="ctr" defTabSz="45720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DE193D3-2E55-8C40-CE58-722656A89F7F}"/>
                    </a:ext>
                  </a:extLst>
                </p:cNvPr>
                <p:cNvSpPr/>
                <p:nvPr/>
              </p:nvSpPr>
              <p:spPr>
                <a:xfrm>
                  <a:off x="5468223" y="3448677"/>
                  <a:ext cx="389586" cy="106065"/>
                </a:xfrm>
                <a:prstGeom prst="rect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b"/>
                <a:lstStyle/>
                <a:p>
                  <a:pPr marL="0" marR="0" lvl="0" indent="0" algn="ctr" defTabSz="45720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72A55FB6-6432-8A95-6846-3B81BC906388}"/>
                    </a:ext>
                  </a:extLst>
                </p:cNvPr>
                <p:cNvSpPr/>
                <p:nvPr/>
              </p:nvSpPr>
              <p:spPr>
                <a:xfrm>
                  <a:off x="5473407" y="4549501"/>
                  <a:ext cx="164031" cy="237720"/>
                </a:xfrm>
                <a:prstGeom prst="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b"/>
                <a:lstStyle/>
                <a:p>
                  <a:pPr marL="0" marR="0" lvl="0" indent="0" algn="ctr" defTabSz="45720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7D631B04-1417-5139-82A5-60FE47BD9ABE}"/>
                    </a:ext>
                  </a:extLst>
                </p:cNvPr>
                <p:cNvSpPr/>
                <p:nvPr/>
              </p:nvSpPr>
              <p:spPr>
                <a:xfrm>
                  <a:off x="5699008" y="4549222"/>
                  <a:ext cx="164031" cy="237721"/>
                </a:xfrm>
                <a:prstGeom prst="rect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b"/>
                <a:lstStyle/>
                <a:p>
                  <a:pPr marL="0" marR="0" lvl="0" indent="0" algn="ctr" defTabSz="45720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BD4D233-C06A-FC42-0C75-4CEACD7DF126}"/>
                    </a:ext>
                  </a:extLst>
                </p:cNvPr>
                <p:cNvSpPr txBox="1"/>
                <p:nvPr/>
              </p:nvSpPr>
              <p:spPr>
                <a:xfrm>
                  <a:off x="5419207" y="3237997"/>
                  <a:ext cx="50418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r>
                    <a:rPr lang="en-US" sz="1800" b="1" kern="12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C1 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792BD6B2-EEE8-ABD0-A901-0F6A19922DFC}"/>
                    </a:ext>
                  </a:extLst>
                </p:cNvPr>
                <p:cNvSpPr txBox="1"/>
                <p:nvPr/>
              </p:nvSpPr>
              <p:spPr>
                <a:xfrm>
                  <a:off x="4545484" y="4484240"/>
                  <a:ext cx="50418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r>
                    <a:rPr lang="en-US" sz="1800" b="1" kern="12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C2 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7A9EB42D-17F0-988D-8CB4-09C0DD2F24EE}"/>
                    </a:ext>
                  </a:extLst>
                </p:cNvPr>
                <p:cNvSpPr txBox="1"/>
                <p:nvPr/>
              </p:nvSpPr>
              <p:spPr>
                <a:xfrm>
                  <a:off x="5419486" y="4481011"/>
                  <a:ext cx="50418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r>
                    <a:rPr lang="en-US" sz="1800" b="1" kern="12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C3 </a:t>
                  </a:r>
                </a:p>
              </p:txBody>
            </p: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5371E79C-FEDF-C378-912D-BB0C06F320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608772" y="3591200"/>
                  <a:ext cx="0" cy="328405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5799D5"/>
                  </a:solidFill>
                  <a:prstDash val="solid"/>
                  <a:miter lim="800000"/>
                  <a:headEnd type="stealth" w="med" len="med"/>
                  <a:tailEnd type="stealth" w="med" len="med"/>
                </a:ln>
                <a:effectLst/>
              </p:spPr>
            </p:cxn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2000395E-7612-8182-38AE-1BDE564596FE}"/>
                    </a:ext>
                  </a:extLst>
                </p:cNvPr>
                <p:cNvSpPr/>
                <p:nvPr/>
              </p:nvSpPr>
              <p:spPr>
                <a:xfrm>
                  <a:off x="5042399" y="3326929"/>
                  <a:ext cx="373007" cy="198815"/>
                </a:xfrm>
                <a:prstGeom prst="rect">
                  <a:avLst/>
                </a:prstGeom>
                <a:solidFill>
                  <a:srgbClr val="CC66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2BBA9876-F96D-812D-DF41-806D2E125B2D}"/>
                    </a:ext>
                  </a:extLst>
                </p:cNvPr>
                <p:cNvSpPr/>
                <p:nvPr/>
              </p:nvSpPr>
              <p:spPr>
                <a:xfrm rot="5400000">
                  <a:off x="4336573" y="3946323"/>
                  <a:ext cx="904132" cy="198815"/>
                </a:xfrm>
                <a:prstGeom prst="rect">
                  <a:avLst/>
                </a:prstGeom>
                <a:solidFill>
                  <a:srgbClr val="CC66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1D63D75C-20EF-9E11-C970-98A2DE66E2D8}"/>
                    </a:ext>
                  </a:extLst>
                </p:cNvPr>
                <p:cNvSpPr/>
                <p:nvPr/>
              </p:nvSpPr>
              <p:spPr>
                <a:xfrm>
                  <a:off x="5050109" y="4565205"/>
                  <a:ext cx="373007" cy="198815"/>
                </a:xfrm>
                <a:prstGeom prst="rect">
                  <a:avLst/>
                </a:prstGeom>
                <a:solidFill>
                  <a:srgbClr val="CC66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C06E741E-2BB7-2A70-BA72-DFEE0E31AA4C}"/>
                    </a:ext>
                  </a:extLst>
                </p:cNvPr>
                <p:cNvSpPr/>
                <p:nvPr/>
              </p:nvSpPr>
              <p:spPr>
                <a:xfrm rot="5400000">
                  <a:off x="5217888" y="3946324"/>
                  <a:ext cx="904132" cy="198815"/>
                </a:xfrm>
                <a:prstGeom prst="rect">
                  <a:avLst/>
                </a:prstGeom>
                <a:solidFill>
                  <a:srgbClr val="CC66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2963FEA6-ED5D-66AD-43E9-2ED891C8961C}"/>
                    </a:ext>
                  </a:extLst>
                </p:cNvPr>
                <p:cNvCxnSpPr>
                  <a:cxnSpLocks/>
                  <a:stCxn id="21" idx="3"/>
                  <a:endCxn id="38" idx="3"/>
                </p:cNvCxnSpPr>
                <p:nvPr/>
              </p:nvCxnSpPr>
              <p:spPr>
                <a:xfrm>
                  <a:off x="5046019" y="3422663"/>
                  <a:ext cx="369387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miter lim="800000"/>
                  <a:headEnd type="stealth" w="med" len="med"/>
                  <a:tailEnd type="stealth" w="med" len="med"/>
                </a:ln>
                <a:effectLst/>
              </p:spPr>
            </p:cxn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40A3CB8A-0822-6C09-6DC2-E8414D632EB0}"/>
                    </a:ext>
                  </a:extLst>
                </p:cNvPr>
                <p:cNvCxnSpPr>
                  <a:cxnSpLocks/>
                  <a:stCxn id="35" idx="0"/>
                  <a:endCxn id="21" idx="2"/>
                </p:cNvCxnSpPr>
                <p:nvPr/>
              </p:nvCxnSpPr>
              <p:spPr>
                <a:xfrm flipH="1" flipV="1">
                  <a:off x="4793928" y="3607329"/>
                  <a:ext cx="0" cy="876911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miter lim="800000"/>
                  <a:headEnd type="stealth" w="med" len="med"/>
                  <a:tailEnd type="stealth" w="med" len="med"/>
                </a:ln>
                <a:effectLst/>
              </p:spPr>
            </p:cxn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08385017-9AA6-B468-BCDF-DF61A0E516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673483" y="3607329"/>
                  <a:ext cx="0" cy="876911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miter lim="800000"/>
                  <a:headEnd type="stealth" w="med" len="med"/>
                  <a:tailEnd type="stealth" w="med" len="med"/>
                </a:ln>
                <a:effectLst/>
              </p:spPr>
            </p:cxnSp>
            <p:cxnSp>
              <p:nvCxnSpPr>
                <p:cNvPr id="45" name="Straight Arrow Connector 44">
                  <a:extLst>
                    <a:ext uri="{FF2B5EF4-FFF2-40B4-BE49-F238E27FC236}">
                      <a16:creationId xmlns:a16="http://schemas.microsoft.com/office/drawing/2014/main" id="{7EE546F5-5F8F-B633-5778-EBAEDD9B5C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49829" y="4666628"/>
                  <a:ext cx="369387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miter lim="800000"/>
                  <a:headEnd type="stealth" w="med" len="med"/>
                  <a:tailEnd type="stealth" w="med" len="med"/>
                </a:ln>
                <a:effectLst/>
              </p:spPr>
            </p:cxnSp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263C5BA6-D8AF-EF3F-8D77-5940DE2CB30A}"/>
                    </a:ext>
                  </a:extLst>
                </p:cNvPr>
                <p:cNvCxnSpPr>
                  <a:cxnSpLocks/>
                  <a:stCxn id="22" idx="3"/>
                  <a:endCxn id="54" idx="1"/>
                </p:cNvCxnSpPr>
                <p:nvPr/>
              </p:nvCxnSpPr>
              <p:spPr>
                <a:xfrm>
                  <a:off x="4273469" y="4056348"/>
                  <a:ext cx="261413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5799D5"/>
                  </a:solidFill>
                  <a:prstDash val="solid"/>
                  <a:miter lim="800000"/>
                  <a:headEnd type="stealth" w="med" len="med"/>
                  <a:tailEnd type="stealth" w="med" len="med"/>
                </a:ln>
                <a:effectLst/>
              </p:spPr>
            </p:cxnSp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1006AFA1-81FF-55D5-B460-457D2F0543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608772" y="4177573"/>
                  <a:ext cx="0" cy="328405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5799D5"/>
                  </a:solidFill>
                  <a:prstDash val="solid"/>
                  <a:miter lim="800000"/>
                  <a:headEnd type="stealth" w="med" len="med"/>
                  <a:tailEnd type="stealth" w="med" len="med"/>
                </a:ln>
                <a:effectLst/>
              </p:spPr>
            </p:cxnSp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4C38471F-812D-B026-F964-022266EFD2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857763" y="3591200"/>
                  <a:ext cx="0" cy="328405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5799D5"/>
                  </a:solidFill>
                  <a:prstDash val="solid"/>
                  <a:miter lim="800000"/>
                  <a:headEnd type="stealth" w="med" len="med"/>
                  <a:tailEnd type="stealth" w="med" len="med"/>
                </a:ln>
                <a:effectLst/>
              </p:spPr>
            </p:cxnSp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D0C62C85-7B0B-0BFF-E331-C6C6701923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857763" y="4177573"/>
                  <a:ext cx="0" cy="328405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5799D5"/>
                  </a:solidFill>
                  <a:prstDash val="solid"/>
                  <a:miter lim="800000"/>
                  <a:headEnd type="stealth" w="med" len="med"/>
                  <a:tailEnd type="stealth" w="med" len="med"/>
                </a:ln>
                <a:effectLst/>
              </p:spPr>
            </p:cxn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2FADC57A-4D4E-BD2A-9D3D-66240F88EE00}"/>
                    </a:ext>
                  </a:extLst>
                </p:cNvPr>
                <p:cNvSpPr/>
                <p:nvPr/>
              </p:nvSpPr>
              <p:spPr>
                <a:xfrm rot="3700208">
                  <a:off x="4655180" y="3946322"/>
                  <a:ext cx="1162863" cy="198815"/>
                </a:xfrm>
                <a:prstGeom prst="rect">
                  <a:avLst/>
                </a:prstGeom>
                <a:solidFill>
                  <a:srgbClr val="CC66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D162FE20-D52B-7574-D33F-12E186F1EC59}"/>
                    </a:ext>
                  </a:extLst>
                </p:cNvPr>
                <p:cNvSpPr/>
                <p:nvPr/>
              </p:nvSpPr>
              <p:spPr>
                <a:xfrm rot="17899792" flipH="1">
                  <a:off x="4646041" y="3953623"/>
                  <a:ext cx="1162863" cy="198815"/>
                </a:xfrm>
                <a:prstGeom prst="rect">
                  <a:avLst/>
                </a:prstGeom>
                <a:solidFill>
                  <a:srgbClr val="CC66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52" name="Straight Arrow Connector 51">
                  <a:extLst>
                    <a:ext uri="{FF2B5EF4-FFF2-40B4-BE49-F238E27FC236}">
                      <a16:creationId xmlns:a16="http://schemas.microsoft.com/office/drawing/2014/main" id="{ACF5A550-E080-F4A8-6D93-B02E3A090DC8}"/>
                    </a:ext>
                  </a:extLst>
                </p:cNvPr>
                <p:cNvCxnSpPr>
                  <a:cxnSpLocks/>
                  <a:stCxn id="51" idx="3"/>
                  <a:endCxn id="51" idx="1"/>
                </p:cNvCxnSpPr>
                <p:nvPr/>
              </p:nvCxnSpPr>
              <p:spPr>
                <a:xfrm flipV="1">
                  <a:off x="4951556" y="3541237"/>
                  <a:ext cx="551834" cy="102358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miter lim="800000"/>
                  <a:headEnd type="stealth" w="med" len="med"/>
                  <a:tailEnd type="stealth" w="med" len="med"/>
                </a:ln>
                <a:effectLst/>
              </p:spPr>
            </p:cxnSp>
            <p:cxnSp>
              <p:nvCxnSpPr>
                <p:cNvPr id="53" name="Straight Arrow Connector 52">
                  <a:extLst>
                    <a:ext uri="{FF2B5EF4-FFF2-40B4-BE49-F238E27FC236}">
                      <a16:creationId xmlns:a16="http://schemas.microsoft.com/office/drawing/2014/main" id="{56297D72-D9D4-D1BB-5963-1603303C079D}"/>
                    </a:ext>
                  </a:extLst>
                </p:cNvPr>
                <p:cNvCxnSpPr>
                  <a:cxnSpLocks/>
                  <a:stCxn id="50" idx="3"/>
                  <a:endCxn id="50" idx="1"/>
                </p:cNvCxnSpPr>
                <p:nvPr/>
              </p:nvCxnSpPr>
              <p:spPr>
                <a:xfrm flipH="1" flipV="1">
                  <a:off x="4960694" y="3533936"/>
                  <a:ext cx="551834" cy="102358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miter lim="800000"/>
                  <a:headEnd type="stealth" w="med" len="med"/>
                  <a:tailEnd type="stealth" w="med" len="med"/>
                </a:ln>
                <a:effectLst/>
              </p:spPr>
            </p:cxn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6EDE209C-9A6E-BE3C-AFEF-401F14A006FC}"/>
                    </a:ext>
                  </a:extLst>
                </p:cNvPr>
                <p:cNvSpPr/>
                <p:nvPr/>
              </p:nvSpPr>
              <p:spPr>
                <a:xfrm>
                  <a:off x="4534882" y="3921411"/>
                  <a:ext cx="1387704" cy="269873"/>
                </a:xfrm>
                <a:prstGeom prst="rect">
                  <a:avLst/>
                </a:prstGeom>
                <a:solidFill>
                  <a:srgbClr val="80ADE4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DRAM Bus</a:t>
                  </a:r>
                  <a:endPara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5DB71BA6-5D69-76EA-DF2E-1B1611D1644C}"/>
                </a:ext>
              </a:extLst>
            </p:cNvPr>
            <p:cNvGrpSpPr/>
            <p:nvPr/>
          </p:nvGrpSpPr>
          <p:grpSpPr>
            <a:xfrm>
              <a:off x="6869929" y="2659987"/>
              <a:ext cx="4560516" cy="1703069"/>
              <a:chOff x="4032037" y="1052845"/>
              <a:chExt cx="4560516" cy="1703069"/>
            </a:xfrm>
          </p:grpSpPr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2D1FF9BE-F6D5-7BD6-17FB-CCC2610640F2}"/>
                  </a:ext>
                </a:extLst>
              </p:cNvPr>
              <p:cNvGrpSpPr/>
              <p:nvPr/>
            </p:nvGrpSpPr>
            <p:grpSpPr>
              <a:xfrm>
                <a:off x="6389958" y="1052845"/>
                <a:ext cx="2202595" cy="1703069"/>
                <a:chOff x="6414047" y="1681564"/>
                <a:chExt cx="2202595" cy="1703069"/>
              </a:xfrm>
            </p:grpSpPr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9CBED822-3E75-0934-7A37-28110E6B020B}"/>
                    </a:ext>
                  </a:extLst>
                </p:cNvPr>
                <p:cNvSpPr/>
                <p:nvPr/>
              </p:nvSpPr>
              <p:spPr>
                <a:xfrm>
                  <a:off x="6970853" y="1681564"/>
                  <a:ext cx="1645789" cy="1703069"/>
                </a:xfrm>
                <a:prstGeom prst="rect">
                  <a:avLst/>
                </a:prstGeom>
                <a:solidFill>
                  <a:srgbClr val="E7E6E6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517418B0-0591-9084-E4D3-57E7BEFC2D30}"/>
                    </a:ext>
                  </a:extLst>
                </p:cNvPr>
                <p:cNvSpPr/>
                <p:nvPr/>
              </p:nvSpPr>
              <p:spPr>
                <a:xfrm>
                  <a:off x="7094438" y="1734329"/>
                  <a:ext cx="507517" cy="333622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BE3014E8-E018-F397-22A6-0A860CF38546}"/>
                    </a:ext>
                  </a:extLst>
                </p:cNvPr>
                <p:cNvSpPr/>
                <p:nvPr/>
              </p:nvSpPr>
              <p:spPr>
                <a:xfrm>
                  <a:off x="7151035" y="1780834"/>
                  <a:ext cx="164031" cy="237720"/>
                </a:xfrm>
                <a:prstGeom prst="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b"/>
                <a:lstStyle/>
                <a:p>
                  <a:pPr marL="0" marR="0" lvl="0" indent="0" algn="ctr" defTabSz="45720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66A350E1-2470-66EB-57DC-5281DABD0A3E}"/>
                    </a:ext>
                  </a:extLst>
                </p:cNvPr>
                <p:cNvSpPr/>
                <p:nvPr/>
              </p:nvSpPr>
              <p:spPr>
                <a:xfrm>
                  <a:off x="7376636" y="1780555"/>
                  <a:ext cx="164031" cy="237721"/>
                </a:xfrm>
                <a:prstGeom prst="rect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b"/>
                <a:lstStyle/>
                <a:p>
                  <a:pPr marL="0" marR="0" lvl="0" indent="0" algn="ctr" defTabSz="45720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A716BEBF-F353-B560-E782-67775A850F03}"/>
                    </a:ext>
                  </a:extLst>
                </p:cNvPr>
                <p:cNvSpPr txBox="1"/>
                <p:nvPr/>
              </p:nvSpPr>
              <p:spPr>
                <a:xfrm>
                  <a:off x="7101393" y="1714748"/>
                  <a:ext cx="50418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r>
                    <a:rPr lang="en-US" sz="1800" b="1" kern="12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C0 </a:t>
                  </a:r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AB88ECEB-16C4-126A-258C-25E35A047B14}"/>
                    </a:ext>
                  </a:extLst>
                </p:cNvPr>
                <p:cNvSpPr/>
                <p:nvPr/>
              </p:nvSpPr>
              <p:spPr>
                <a:xfrm>
                  <a:off x="6414047" y="1681564"/>
                  <a:ext cx="418978" cy="1703069"/>
                </a:xfrm>
                <a:prstGeom prst="rect">
                  <a:avLst/>
                </a:prstGeom>
                <a:solidFill>
                  <a:srgbClr val="5B9BD5">
                    <a:lumMod val="60000"/>
                    <a:lumOff val="40000"/>
                  </a:srgbClr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vert="vert270"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DRAM</a:t>
                  </a:r>
                </a:p>
              </p:txBody>
            </p:sp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CBCF7253-40F4-A763-132B-D07F6820BD4B}"/>
                    </a:ext>
                  </a:extLst>
                </p:cNvPr>
                <p:cNvSpPr/>
                <p:nvPr/>
              </p:nvSpPr>
              <p:spPr>
                <a:xfrm>
                  <a:off x="7974962" y="1734329"/>
                  <a:ext cx="500225" cy="333622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5F7FA383-CE38-24A2-791F-A0E05DA80EEB}"/>
                    </a:ext>
                  </a:extLst>
                </p:cNvPr>
                <p:cNvSpPr/>
                <p:nvPr/>
              </p:nvSpPr>
              <p:spPr>
                <a:xfrm>
                  <a:off x="7101393" y="2974553"/>
                  <a:ext cx="507517" cy="333622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0F6F83B7-08B4-BE33-DA0D-711CE1DB647C}"/>
                    </a:ext>
                  </a:extLst>
                </p:cNvPr>
                <p:cNvSpPr/>
                <p:nvPr/>
              </p:nvSpPr>
              <p:spPr>
                <a:xfrm>
                  <a:off x="7981917" y="2974553"/>
                  <a:ext cx="500225" cy="333622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A1FFBD5B-F69B-F532-BA84-18C50897C067}"/>
                    </a:ext>
                  </a:extLst>
                </p:cNvPr>
                <p:cNvSpPr/>
                <p:nvPr/>
              </p:nvSpPr>
              <p:spPr>
                <a:xfrm>
                  <a:off x="7157944" y="3015761"/>
                  <a:ext cx="389586" cy="106065"/>
                </a:xfrm>
                <a:prstGeom prst="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b"/>
                <a:lstStyle/>
                <a:p>
                  <a:pPr marL="0" marR="0" lvl="0" indent="0" algn="ctr" defTabSz="45720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DE3D4B62-E10D-71AC-0383-DF596DDCF753}"/>
                    </a:ext>
                  </a:extLst>
                </p:cNvPr>
                <p:cNvSpPr/>
                <p:nvPr/>
              </p:nvSpPr>
              <p:spPr>
                <a:xfrm>
                  <a:off x="7157990" y="3160380"/>
                  <a:ext cx="389586" cy="106319"/>
                </a:xfrm>
                <a:prstGeom prst="rect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b"/>
                <a:lstStyle/>
                <a:p>
                  <a:pPr marL="0" marR="0" lvl="0" indent="0" algn="ctr" defTabSz="45720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664139B8-73A6-C03C-BA3B-97E68B8B4E57}"/>
                    </a:ext>
                  </a:extLst>
                </p:cNvPr>
                <p:cNvSpPr/>
                <p:nvPr/>
              </p:nvSpPr>
              <p:spPr>
                <a:xfrm>
                  <a:off x="8027733" y="1780555"/>
                  <a:ext cx="389586" cy="106065"/>
                </a:xfrm>
                <a:prstGeom prst="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b"/>
                <a:lstStyle/>
                <a:p>
                  <a:pPr marL="0" marR="0" lvl="0" indent="0" algn="ctr" defTabSz="45720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64D47E55-390C-2DAA-B834-9954E31A9163}"/>
                    </a:ext>
                  </a:extLst>
                </p:cNvPr>
                <p:cNvSpPr/>
                <p:nvPr/>
              </p:nvSpPr>
              <p:spPr>
                <a:xfrm>
                  <a:off x="8027779" y="1925428"/>
                  <a:ext cx="389586" cy="106065"/>
                </a:xfrm>
                <a:prstGeom prst="rect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b"/>
                <a:lstStyle/>
                <a:p>
                  <a:pPr marL="0" marR="0" lvl="0" indent="0" algn="ctr" defTabSz="45720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B0558F11-1E1C-DE51-2296-ACD2D2052900}"/>
                    </a:ext>
                  </a:extLst>
                </p:cNvPr>
                <p:cNvSpPr/>
                <p:nvPr/>
              </p:nvSpPr>
              <p:spPr>
                <a:xfrm>
                  <a:off x="8032963" y="3026252"/>
                  <a:ext cx="164031" cy="237720"/>
                </a:xfrm>
                <a:prstGeom prst="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b"/>
                <a:lstStyle/>
                <a:p>
                  <a:pPr marL="0" marR="0" lvl="0" indent="0" algn="ctr" defTabSz="45720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B940AD11-D0D5-2D87-CC17-4BDEFD00DF85}"/>
                    </a:ext>
                  </a:extLst>
                </p:cNvPr>
                <p:cNvSpPr/>
                <p:nvPr/>
              </p:nvSpPr>
              <p:spPr>
                <a:xfrm>
                  <a:off x="8258564" y="3025973"/>
                  <a:ext cx="164031" cy="237721"/>
                </a:xfrm>
                <a:prstGeom prst="rect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b"/>
                <a:lstStyle/>
                <a:p>
                  <a:pPr marL="0" marR="0" lvl="0" indent="0" algn="ctr" defTabSz="45720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FC723E8B-D610-873A-D9D2-721B5C5D44DF}"/>
                    </a:ext>
                  </a:extLst>
                </p:cNvPr>
                <p:cNvSpPr txBox="1"/>
                <p:nvPr/>
              </p:nvSpPr>
              <p:spPr>
                <a:xfrm>
                  <a:off x="7978763" y="1714748"/>
                  <a:ext cx="50418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r>
                    <a:rPr lang="en-US" sz="1800" b="1" kern="12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C1 </a:t>
                  </a:r>
                </a:p>
              </p:txBody>
            </p:sp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31444518-AF49-6646-EFFA-2C605637D70E}"/>
                    </a:ext>
                  </a:extLst>
                </p:cNvPr>
                <p:cNvSpPr txBox="1"/>
                <p:nvPr/>
              </p:nvSpPr>
              <p:spPr>
                <a:xfrm>
                  <a:off x="7105040" y="2960991"/>
                  <a:ext cx="50418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r>
                    <a:rPr lang="en-US" sz="1800" b="1" kern="12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C2 </a:t>
                  </a:r>
                </a:p>
              </p:txBody>
            </p:sp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1488D8DE-D711-CC3B-3152-FD68444D0840}"/>
                    </a:ext>
                  </a:extLst>
                </p:cNvPr>
                <p:cNvSpPr txBox="1"/>
                <p:nvPr/>
              </p:nvSpPr>
              <p:spPr>
                <a:xfrm>
                  <a:off x="7979042" y="2957762"/>
                  <a:ext cx="50418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r>
                    <a:rPr lang="en-US" sz="1800" b="1" kern="12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C3 </a:t>
                  </a:r>
                </a:p>
              </p:txBody>
            </p:sp>
            <p:cxnSp>
              <p:nvCxnSpPr>
                <p:cNvPr id="151" name="Straight Arrow Connector 150">
                  <a:extLst>
                    <a:ext uri="{FF2B5EF4-FFF2-40B4-BE49-F238E27FC236}">
                      <a16:creationId xmlns:a16="http://schemas.microsoft.com/office/drawing/2014/main" id="{A264063C-34B5-CB09-C26C-5C0FBF73A9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168328" y="2067951"/>
                  <a:ext cx="0" cy="328405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5799D5"/>
                  </a:solidFill>
                  <a:prstDash val="solid"/>
                  <a:miter lim="800000"/>
                  <a:headEnd type="stealth" w="med" len="med"/>
                  <a:tailEnd type="stealth" w="med" len="med"/>
                </a:ln>
                <a:effectLst/>
              </p:spPr>
            </p:cxn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C78F56B1-727E-BCDD-502C-9957A594881F}"/>
                    </a:ext>
                  </a:extLst>
                </p:cNvPr>
                <p:cNvSpPr/>
                <p:nvPr/>
              </p:nvSpPr>
              <p:spPr>
                <a:xfrm>
                  <a:off x="7601955" y="1803680"/>
                  <a:ext cx="373007" cy="198815"/>
                </a:xfrm>
                <a:prstGeom prst="rect">
                  <a:avLst/>
                </a:prstGeom>
                <a:solidFill>
                  <a:srgbClr val="CC66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D45E8FC0-7BE5-D53E-5BD8-DAC04AB35621}"/>
                    </a:ext>
                  </a:extLst>
                </p:cNvPr>
                <p:cNvSpPr/>
                <p:nvPr/>
              </p:nvSpPr>
              <p:spPr>
                <a:xfrm rot="5400000">
                  <a:off x="6896129" y="2423074"/>
                  <a:ext cx="904132" cy="198815"/>
                </a:xfrm>
                <a:prstGeom prst="rect">
                  <a:avLst/>
                </a:prstGeom>
                <a:solidFill>
                  <a:srgbClr val="CC66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477EE19E-B3C4-C0C4-A4AC-9CBC0D716B80}"/>
                    </a:ext>
                  </a:extLst>
                </p:cNvPr>
                <p:cNvSpPr/>
                <p:nvPr/>
              </p:nvSpPr>
              <p:spPr>
                <a:xfrm>
                  <a:off x="7609665" y="3041956"/>
                  <a:ext cx="373007" cy="198815"/>
                </a:xfrm>
                <a:prstGeom prst="rect">
                  <a:avLst/>
                </a:prstGeom>
                <a:solidFill>
                  <a:srgbClr val="CC66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E778491A-E9E6-824F-EB94-4580E5518D4E}"/>
                    </a:ext>
                  </a:extLst>
                </p:cNvPr>
                <p:cNvSpPr/>
                <p:nvPr/>
              </p:nvSpPr>
              <p:spPr>
                <a:xfrm rot="5400000">
                  <a:off x="7777444" y="2423075"/>
                  <a:ext cx="904132" cy="198815"/>
                </a:xfrm>
                <a:prstGeom prst="rect">
                  <a:avLst/>
                </a:prstGeom>
                <a:solidFill>
                  <a:srgbClr val="CC66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56" name="Straight Arrow Connector 155">
                  <a:extLst>
                    <a:ext uri="{FF2B5EF4-FFF2-40B4-BE49-F238E27FC236}">
                      <a16:creationId xmlns:a16="http://schemas.microsoft.com/office/drawing/2014/main" id="{655733ED-CB56-021D-FA50-A52335ED004D}"/>
                    </a:ext>
                  </a:extLst>
                </p:cNvPr>
                <p:cNvCxnSpPr>
                  <a:cxnSpLocks/>
                  <a:stCxn id="137" idx="3"/>
                  <a:endCxn id="152" idx="3"/>
                </p:cNvCxnSpPr>
                <p:nvPr/>
              </p:nvCxnSpPr>
              <p:spPr>
                <a:xfrm>
                  <a:off x="7605575" y="1899414"/>
                  <a:ext cx="369387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miter lim="800000"/>
                  <a:headEnd type="stealth" w="med" len="med"/>
                  <a:tailEnd type="stealth" w="med" len="med"/>
                </a:ln>
                <a:effectLst/>
              </p:spPr>
            </p:cxnSp>
            <p:cxnSp>
              <p:nvCxnSpPr>
                <p:cNvPr id="157" name="Straight Arrow Connector 156">
                  <a:extLst>
                    <a:ext uri="{FF2B5EF4-FFF2-40B4-BE49-F238E27FC236}">
                      <a16:creationId xmlns:a16="http://schemas.microsoft.com/office/drawing/2014/main" id="{9408FAAA-276B-FF6E-6E3A-9819E5EF762B}"/>
                    </a:ext>
                  </a:extLst>
                </p:cNvPr>
                <p:cNvCxnSpPr>
                  <a:cxnSpLocks/>
                  <a:stCxn id="149" idx="0"/>
                  <a:endCxn id="137" idx="2"/>
                </p:cNvCxnSpPr>
                <p:nvPr/>
              </p:nvCxnSpPr>
              <p:spPr>
                <a:xfrm flipH="1" flipV="1">
                  <a:off x="7353484" y="2084080"/>
                  <a:ext cx="0" cy="876911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miter lim="800000"/>
                  <a:headEnd type="stealth" w="med" len="med"/>
                  <a:tailEnd type="stealth" w="med" len="med"/>
                </a:ln>
                <a:effectLst/>
              </p:spPr>
            </p:cxnSp>
            <p:cxnSp>
              <p:nvCxnSpPr>
                <p:cNvPr id="158" name="Straight Arrow Connector 157">
                  <a:extLst>
                    <a:ext uri="{FF2B5EF4-FFF2-40B4-BE49-F238E27FC236}">
                      <a16:creationId xmlns:a16="http://schemas.microsoft.com/office/drawing/2014/main" id="{A026B047-A41B-407A-04FC-9BB2BD6F0E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233039" y="2084080"/>
                  <a:ext cx="0" cy="876911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miter lim="800000"/>
                  <a:headEnd type="stealth" w="med" len="med"/>
                  <a:tailEnd type="stealth" w="med" len="med"/>
                </a:ln>
                <a:effectLst/>
              </p:spPr>
            </p:cxnSp>
            <p:cxnSp>
              <p:nvCxnSpPr>
                <p:cNvPr id="159" name="Straight Arrow Connector 158">
                  <a:extLst>
                    <a:ext uri="{FF2B5EF4-FFF2-40B4-BE49-F238E27FC236}">
                      <a16:creationId xmlns:a16="http://schemas.microsoft.com/office/drawing/2014/main" id="{8FF592A7-39A6-78F4-8BD9-C93EC88E13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09385" y="3143379"/>
                  <a:ext cx="369387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miter lim="800000"/>
                  <a:headEnd type="stealth" w="med" len="med"/>
                  <a:tailEnd type="stealth" w="med" len="med"/>
                </a:ln>
                <a:effectLst/>
              </p:spPr>
            </p:cxn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DFFE136D-8336-DC28-CF99-5F5C745A0EE2}"/>
                    </a:ext>
                  </a:extLst>
                </p:cNvPr>
                <p:cNvSpPr/>
                <p:nvPr/>
              </p:nvSpPr>
              <p:spPr>
                <a:xfrm>
                  <a:off x="7094438" y="2398162"/>
                  <a:ext cx="1387704" cy="269873"/>
                </a:xfrm>
                <a:prstGeom prst="rect">
                  <a:avLst/>
                </a:prstGeom>
                <a:solidFill>
                  <a:srgbClr val="80ADE4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DRAM Bus</a:t>
                  </a:r>
                  <a:endPara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61" name="Straight Arrow Connector 160">
                  <a:extLst>
                    <a:ext uri="{FF2B5EF4-FFF2-40B4-BE49-F238E27FC236}">
                      <a16:creationId xmlns:a16="http://schemas.microsoft.com/office/drawing/2014/main" id="{50E5E480-2496-EE61-E6E0-3E6266D1FFC8}"/>
                    </a:ext>
                  </a:extLst>
                </p:cNvPr>
                <p:cNvCxnSpPr>
                  <a:cxnSpLocks/>
                  <a:stCxn id="138" idx="3"/>
                  <a:endCxn id="160" idx="1"/>
                </p:cNvCxnSpPr>
                <p:nvPr/>
              </p:nvCxnSpPr>
              <p:spPr>
                <a:xfrm>
                  <a:off x="6833025" y="2533099"/>
                  <a:ext cx="261413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5799D5"/>
                  </a:solidFill>
                  <a:prstDash val="solid"/>
                  <a:miter lim="800000"/>
                  <a:headEnd type="stealth" w="med" len="med"/>
                  <a:tailEnd type="stealth" w="med" len="med"/>
                </a:ln>
                <a:effectLst/>
              </p:spPr>
            </p:cxnSp>
            <p:cxnSp>
              <p:nvCxnSpPr>
                <p:cNvPr id="162" name="Straight Arrow Connector 161">
                  <a:extLst>
                    <a:ext uri="{FF2B5EF4-FFF2-40B4-BE49-F238E27FC236}">
                      <a16:creationId xmlns:a16="http://schemas.microsoft.com/office/drawing/2014/main" id="{03211898-1DDB-B810-35A7-C13782518B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168328" y="2654324"/>
                  <a:ext cx="0" cy="328405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5799D5"/>
                  </a:solidFill>
                  <a:prstDash val="solid"/>
                  <a:miter lim="800000"/>
                  <a:headEnd type="stealth" w="med" len="med"/>
                  <a:tailEnd type="stealth" w="med" len="med"/>
                </a:ln>
                <a:effectLst/>
              </p:spPr>
            </p:cxnSp>
            <p:cxnSp>
              <p:nvCxnSpPr>
                <p:cNvPr id="163" name="Straight Arrow Connector 162">
                  <a:extLst>
                    <a:ext uri="{FF2B5EF4-FFF2-40B4-BE49-F238E27FC236}">
                      <a16:creationId xmlns:a16="http://schemas.microsoft.com/office/drawing/2014/main" id="{D42555C9-3F29-1DCD-396B-71A0AEBBB5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062408" y="2067951"/>
                  <a:ext cx="0" cy="328405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5799D5"/>
                  </a:solidFill>
                  <a:prstDash val="solid"/>
                  <a:miter lim="800000"/>
                  <a:headEnd type="stealth" w="med" len="med"/>
                  <a:tailEnd type="stealth" w="med" len="med"/>
                </a:ln>
                <a:effectLst/>
              </p:spPr>
            </p:cxnSp>
            <p:cxnSp>
              <p:nvCxnSpPr>
                <p:cNvPr id="164" name="Straight Arrow Connector 163">
                  <a:extLst>
                    <a:ext uri="{FF2B5EF4-FFF2-40B4-BE49-F238E27FC236}">
                      <a16:creationId xmlns:a16="http://schemas.microsoft.com/office/drawing/2014/main" id="{1947CEFD-E6CD-46C0-968E-5D416F37F9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062408" y="2654324"/>
                  <a:ext cx="0" cy="328405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5799D5"/>
                  </a:solidFill>
                  <a:prstDash val="solid"/>
                  <a:miter lim="800000"/>
                  <a:headEnd type="stealth" w="med" len="med"/>
                  <a:tailEnd type="stealth" w="med" len="med"/>
                </a:ln>
                <a:effectLst/>
              </p:spPr>
            </p:cxn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61D113B1-E61E-AE82-4F0B-7BFD84715386}"/>
                  </a:ext>
                </a:extLst>
              </p:cNvPr>
              <p:cNvGrpSpPr/>
              <p:nvPr/>
            </p:nvGrpSpPr>
            <p:grpSpPr>
              <a:xfrm>
                <a:off x="4032037" y="1052845"/>
                <a:ext cx="2202595" cy="1703069"/>
                <a:chOff x="613977" y="1648532"/>
                <a:chExt cx="2202595" cy="1703069"/>
              </a:xfrm>
            </p:grpSpPr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98F97DF5-8856-E671-BA3A-9E117AA33030}"/>
                    </a:ext>
                  </a:extLst>
                </p:cNvPr>
                <p:cNvSpPr/>
                <p:nvPr/>
              </p:nvSpPr>
              <p:spPr>
                <a:xfrm>
                  <a:off x="1170783" y="1648532"/>
                  <a:ext cx="1645789" cy="1703069"/>
                </a:xfrm>
                <a:prstGeom prst="rect">
                  <a:avLst/>
                </a:prstGeom>
                <a:solidFill>
                  <a:srgbClr val="E7E6E6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A759800F-7F79-C198-DC04-F0FA18EBF2D8}"/>
                    </a:ext>
                  </a:extLst>
                </p:cNvPr>
                <p:cNvSpPr/>
                <p:nvPr/>
              </p:nvSpPr>
              <p:spPr>
                <a:xfrm>
                  <a:off x="1294368" y="1701297"/>
                  <a:ext cx="507517" cy="333622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89051C46-61E0-66CD-2F44-9FC73E095BB9}"/>
                    </a:ext>
                  </a:extLst>
                </p:cNvPr>
                <p:cNvSpPr/>
                <p:nvPr/>
              </p:nvSpPr>
              <p:spPr>
                <a:xfrm>
                  <a:off x="1350965" y="1747802"/>
                  <a:ext cx="164031" cy="237720"/>
                </a:xfrm>
                <a:prstGeom prst="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b"/>
                <a:lstStyle/>
                <a:p>
                  <a:pPr marL="0" marR="0" lvl="0" indent="0" algn="ctr" defTabSz="45720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10D11FFB-CE25-F342-D71A-B77667B8C67E}"/>
                    </a:ext>
                  </a:extLst>
                </p:cNvPr>
                <p:cNvSpPr/>
                <p:nvPr/>
              </p:nvSpPr>
              <p:spPr>
                <a:xfrm>
                  <a:off x="1576566" y="1747523"/>
                  <a:ext cx="164031" cy="237721"/>
                </a:xfrm>
                <a:prstGeom prst="rect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b"/>
                <a:lstStyle/>
                <a:p>
                  <a:pPr marL="0" marR="0" lvl="0" indent="0" algn="ctr" defTabSz="45720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B3A346F6-2709-AB51-B17C-2B47834C9D5D}"/>
                    </a:ext>
                  </a:extLst>
                </p:cNvPr>
                <p:cNvSpPr txBox="1"/>
                <p:nvPr/>
              </p:nvSpPr>
              <p:spPr>
                <a:xfrm>
                  <a:off x="1301323" y="1681716"/>
                  <a:ext cx="50418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r>
                    <a:rPr lang="en-US" sz="1800" b="1" kern="12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C0 </a:t>
                  </a:r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F065C759-3956-B05C-B90D-4FD2308A9D44}"/>
                    </a:ext>
                  </a:extLst>
                </p:cNvPr>
                <p:cNvSpPr/>
                <p:nvPr/>
              </p:nvSpPr>
              <p:spPr>
                <a:xfrm>
                  <a:off x="613977" y="1648532"/>
                  <a:ext cx="418978" cy="1703069"/>
                </a:xfrm>
                <a:prstGeom prst="rect">
                  <a:avLst/>
                </a:prstGeom>
                <a:solidFill>
                  <a:srgbClr val="5B9BD5">
                    <a:lumMod val="60000"/>
                    <a:lumOff val="40000"/>
                  </a:srgbClr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vert="vert270"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DRAM</a:t>
                  </a:r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D56881D0-4265-8A65-E781-48391B2F195F}"/>
                    </a:ext>
                  </a:extLst>
                </p:cNvPr>
                <p:cNvSpPr/>
                <p:nvPr/>
              </p:nvSpPr>
              <p:spPr>
                <a:xfrm>
                  <a:off x="2174892" y="1701297"/>
                  <a:ext cx="500225" cy="333622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74085850-F2B4-AA86-6F19-CE0AA088FF82}"/>
                    </a:ext>
                  </a:extLst>
                </p:cNvPr>
                <p:cNvSpPr/>
                <p:nvPr/>
              </p:nvSpPr>
              <p:spPr>
                <a:xfrm>
                  <a:off x="1301323" y="2941521"/>
                  <a:ext cx="507517" cy="333622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BBBB7848-CCE8-2B73-EABC-FADF17A2E392}"/>
                    </a:ext>
                  </a:extLst>
                </p:cNvPr>
                <p:cNvSpPr/>
                <p:nvPr/>
              </p:nvSpPr>
              <p:spPr>
                <a:xfrm>
                  <a:off x="2181847" y="2941521"/>
                  <a:ext cx="500225" cy="333622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2D30D896-9995-29B2-D36F-4B0D96A90B9F}"/>
                    </a:ext>
                  </a:extLst>
                </p:cNvPr>
                <p:cNvSpPr/>
                <p:nvPr/>
              </p:nvSpPr>
              <p:spPr>
                <a:xfrm>
                  <a:off x="1357874" y="2982729"/>
                  <a:ext cx="389586" cy="106065"/>
                </a:xfrm>
                <a:prstGeom prst="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b"/>
                <a:lstStyle/>
                <a:p>
                  <a:pPr marL="0" marR="0" lvl="0" indent="0" algn="ctr" defTabSz="45720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F66FFA64-28BC-6AD8-ED48-566BE27A56D6}"/>
                    </a:ext>
                  </a:extLst>
                </p:cNvPr>
                <p:cNvSpPr/>
                <p:nvPr/>
              </p:nvSpPr>
              <p:spPr>
                <a:xfrm>
                  <a:off x="1357920" y="3127348"/>
                  <a:ext cx="389586" cy="106319"/>
                </a:xfrm>
                <a:prstGeom prst="rect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b"/>
                <a:lstStyle/>
                <a:p>
                  <a:pPr marL="0" marR="0" lvl="0" indent="0" algn="ctr" defTabSz="45720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A25F9F2B-CFAA-755A-1217-265EB40668C3}"/>
                    </a:ext>
                  </a:extLst>
                </p:cNvPr>
                <p:cNvSpPr/>
                <p:nvPr/>
              </p:nvSpPr>
              <p:spPr>
                <a:xfrm>
                  <a:off x="2227663" y="1747523"/>
                  <a:ext cx="389586" cy="106065"/>
                </a:xfrm>
                <a:prstGeom prst="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b"/>
                <a:lstStyle/>
                <a:p>
                  <a:pPr marL="0" marR="0" lvl="0" indent="0" algn="ctr" defTabSz="45720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4DF9ACAF-FC05-73CF-700C-DBF2870744DA}"/>
                    </a:ext>
                  </a:extLst>
                </p:cNvPr>
                <p:cNvSpPr/>
                <p:nvPr/>
              </p:nvSpPr>
              <p:spPr>
                <a:xfrm>
                  <a:off x="2227709" y="1892396"/>
                  <a:ext cx="389586" cy="106065"/>
                </a:xfrm>
                <a:prstGeom prst="rect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b"/>
                <a:lstStyle/>
                <a:p>
                  <a:pPr marL="0" marR="0" lvl="0" indent="0" algn="ctr" defTabSz="45720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BECD3351-FAF3-F811-0C77-E11AAD06F93B}"/>
                    </a:ext>
                  </a:extLst>
                </p:cNvPr>
                <p:cNvSpPr/>
                <p:nvPr/>
              </p:nvSpPr>
              <p:spPr>
                <a:xfrm>
                  <a:off x="2232893" y="2993220"/>
                  <a:ext cx="164031" cy="237720"/>
                </a:xfrm>
                <a:prstGeom prst="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b"/>
                <a:lstStyle/>
                <a:p>
                  <a:pPr marL="0" marR="0" lvl="0" indent="0" algn="ctr" defTabSz="45720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1EB4EC20-0543-99BA-0177-98F6C4496655}"/>
                    </a:ext>
                  </a:extLst>
                </p:cNvPr>
                <p:cNvSpPr/>
                <p:nvPr/>
              </p:nvSpPr>
              <p:spPr>
                <a:xfrm>
                  <a:off x="2458494" y="2992941"/>
                  <a:ext cx="164031" cy="237721"/>
                </a:xfrm>
                <a:prstGeom prst="rect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b"/>
                <a:lstStyle/>
                <a:p>
                  <a:pPr marL="0" marR="0" lvl="0" indent="0" algn="ctr" defTabSz="457200" eaLnBrk="1" fontAlgn="auto" latinLnBrk="0" hangingPunct="1">
                    <a:lnSpc>
                      <a:spcPts val="15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270E780C-3016-51C4-5802-60224DA526E1}"/>
                    </a:ext>
                  </a:extLst>
                </p:cNvPr>
                <p:cNvSpPr txBox="1"/>
                <p:nvPr/>
              </p:nvSpPr>
              <p:spPr>
                <a:xfrm>
                  <a:off x="2178693" y="1681716"/>
                  <a:ext cx="50418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r>
                    <a:rPr lang="en-US" sz="1800" b="1" kern="12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C1 </a:t>
                  </a:r>
                </a:p>
              </p:txBody>
            </p:sp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FF6FC160-8B44-5EFB-FF75-BA285243F030}"/>
                    </a:ext>
                  </a:extLst>
                </p:cNvPr>
                <p:cNvSpPr txBox="1"/>
                <p:nvPr/>
              </p:nvSpPr>
              <p:spPr>
                <a:xfrm>
                  <a:off x="1304970" y="2927959"/>
                  <a:ext cx="50418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r>
                    <a:rPr lang="en-US" sz="1800" b="1" kern="12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C2 </a:t>
                  </a:r>
                </a:p>
              </p:txBody>
            </p:sp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335A3D30-E3F0-7B23-B454-BCD9D439B79D}"/>
                    </a:ext>
                  </a:extLst>
                </p:cNvPr>
                <p:cNvSpPr txBox="1"/>
                <p:nvPr/>
              </p:nvSpPr>
              <p:spPr>
                <a:xfrm>
                  <a:off x="2178972" y="2924730"/>
                  <a:ext cx="50418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r>
                    <a:rPr lang="en-US" sz="1800" b="1" kern="12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C3 </a:t>
                  </a:r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8878F0B4-2B3A-6FBB-CF78-1611CB1AC520}"/>
                    </a:ext>
                  </a:extLst>
                </p:cNvPr>
                <p:cNvSpPr/>
                <p:nvPr/>
              </p:nvSpPr>
              <p:spPr>
                <a:xfrm>
                  <a:off x="1294368" y="2569188"/>
                  <a:ext cx="1387704" cy="198815"/>
                </a:xfrm>
                <a:prstGeom prst="rect">
                  <a:avLst/>
                </a:prstGeom>
                <a:solidFill>
                  <a:srgbClr val="80ADE4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DRAM Bus</a:t>
                  </a: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7A7EC523-008D-1616-2579-2A20C8E1BA43}"/>
                    </a:ext>
                  </a:extLst>
                </p:cNvPr>
                <p:cNvSpPr/>
                <p:nvPr/>
              </p:nvSpPr>
              <p:spPr>
                <a:xfrm>
                  <a:off x="1294367" y="2213091"/>
                  <a:ext cx="1387703" cy="198815"/>
                </a:xfrm>
                <a:prstGeom prst="rect">
                  <a:avLst/>
                </a:prstGeom>
                <a:solidFill>
                  <a:srgbClr val="CC66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Comm. Bus</a:t>
                  </a: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24" name="Straight Arrow Connector 123">
                  <a:extLst>
                    <a:ext uri="{FF2B5EF4-FFF2-40B4-BE49-F238E27FC236}">
                      <a16:creationId xmlns:a16="http://schemas.microsoft.com/office/drawing/2014/main" id="{F94C7BFA-F9F9-D071-ECFC-3C9925341F3B}"/>
                    </a:ext>
                  </a:extLst>
                </p:cNvPr>
                <p:cNvCxnSpPr>
                  <a:cxnSpLocks/>
                  <a:endCxn id="122" idx="1"/>
                </p:cNvCxnSpPr>
                <p:nvPr/>
              </p:nvCxnSpPr>
              <p:spPr>
                <a:xfrm>
                  <a:off x="1032955" y="2668596"/>
                  <a:ext cx="261413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5799D5"/>
                  </a:solidFill>
                  <a:prstDash val="solid"/>
                  <a:miter lim="800000"/>
                  <a:headEnd type="stealth" w="med" len="med"/>
                  <a:tailEnd type="stealth" w="med" len="med"/>
                </a:ln>
                <a:effectLst/>
              </p:spPr>
            </p:cxnSp>
            <p:cxnSp>
              <p:nvCxnSpPr>
                <p:cNvPr id="125" name="Straight Arrow Connector 124">
                  <a:extLst>
                    <a:ext uri="{FF2B5EF4-FFF2-40B4-BE49-F238E27FC236}">
                      <a16:creationId xmlns:a16="http://schemas.microsoft.com/office/drawing/2014/main" id="{24DF39D0-5FFA-F1E0-8587-8F969E943B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80414" y="2034919"/>
                  <a:ext cx="0" cy="178172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CC66FF"/>
                  </a:solidFill>
                  <a:prstDash val="solid"/>
                  <a:miter lim="800000"/>
                  <a:headEnd type="stealth" w="med" len="med"/>
                  <a:tailEnd type="stealth" w="med" len="med"/>
                </a:ln>
                <a:effectLst/>
              </p:spPr>
            </p:cxnSp>
            <p:cxnSp>
              <p:nvCxnSpPr>
                <p:cNvPr id="126" name="Straight Arrow Connector 125">
                  <a:extLst>
                    <a:ext uri="{FF2B5EF4-FFF2-40B4-BE49-F238E27FC236}">
                      <a16:creationId xmlns:a16="http://schemas.microsoft.com/office/drawing/2014/main" id="{68842A3C-7199-1C97-E9E1-DF090F4A23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80414" y="2768003"/>
                  <a:ext cx="0" cy="173518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5799D5"/>
                  </a:solidFill>
                  <a:prstDash val="solid"/>
                  <a:miter lim="800000"/>
                  <a:headEnd type="stealth" w="med" len="med"/>
                  <a:tailEnd type="stealth" w="med" len="med"/>
                </a:ln>
                <a:effectLst/>
              </p:spPr>
            </p:cxnSp>
            <p:cxnSp>
              <p:nvCxnSpPr>
                <p:cNvPr id="127" name="Straight Arrow Connector 126">
                  <a:extLst>
                    <a:ext uri="{FF2B5EF4-FFF2-40B4-BE49-F238E27FC236}">
                      <a16:creationId xmlns:a16="http://schemas.microsoft.com/office/drawing/2014/main" id="{50D75DC3-6D35-84FA-B1CB-F6BED2CE5D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05254" y="2768003"/>
                  <a:ext cx="0" cy="173518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5799D5"/>
                  </a:solidFill>
                  <a:prstDash val="solid"/>
                  <a:miter lim="800000"/>
                  <a:headEnd type="stealth" w="med" len="med"/>
                  <a:tailEnd type="stealth" w="med" len="med"/>
                </a:ln>
                <a:effectLst/>
              </p:spPr>
            </p:cxnSp>
            <p:cxnSp>
              <p:nvCxnSpPr>
                <p:cNvPr id="128" name="Straight Arrow Connector 127">
                  <a:extLst>
                    <a:ext uri="{FF2B5EF4-FFF2-40B4-BE49-F238E27FC236}">
                      <a16:creationId xmlns:a16="http://schemas.microsoft.com/office/drawing/2014/main" id="{D749DBDF-CEBA-4457-2D5D-EC0655A2F7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10826" y="2034919"/>
                  <a:ext cx="0" cy="178172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CC66FF"/>
                  </a:solidFill>
                  <a:prstDash val="solid"/>
                  <a:miter lim="800000"/>
                  <a:headEnd type="stealth" w="med" len="med"/>
                  <a:tailEnd type="stealth" w="med" len="med"/>
                </a:ln>
                <a:effectLst/>
              </p:spPr>
            </p:cxnSp>
            <p:cxnSp>
              <p:nvCxnSpPr>
                <p:cNvPr id="129" name="Straight Arrow Connector 128">
                  <a:extLst>
                    <a:ext uri="{FF2B5EF4-FFF2-40B4-BE49-F238E27FC236}">
                      <a16:creationId xmlns:a16="http://schemas.microsoft.com/office/drawing/2014/main" id="{69AEF2E9-424C-6B75-5827-91D06CEED7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41654" y="2411906"/>
                  <a:ext cx="0" cy="529615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CC66FF"/>
                  </a:solidFill>
                  <a:prstDash val="solid"/>
                  <a:miter lim="800000"/>
                  <a:headEnd type="stealth" w="med" len="med"/>
                  <a:tailEnd type="stealth" w="med" len="med"/>
                </a:ln>
                <a:effectLst/>
              </p:spPr>
            </p:cxnSp>
            <p:cxnSp>
              <p:nvCxnSpPr>
                <p:cNvPr id="130" name="Straight Arrow Connector 129">
                  <a:extLst>
                    <a:ext uri="{FF2B5EF4-FFF2-40B4-BE49-F238E27FC236}">
                      <a16:creationId xmlns:a16="http://schemas.microsoft.com/office/drawing/2014/main" id="{8763B975-4559-1575-B566-76D5ACE17F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49094" y="2411906"/>
                  <a:ext cx="0" cy="529615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CC66FF"/>
                  </a:solidFill>
                  <a:prstDash val="solid"/>
                  <a:miter lim="800000"/>
                  <a:headEnd type="stealth" w="med" len="med"/>
                  <a:tailEnd type="stealth" w="med" len="med"/>
                </a:ln>
                <a:effectLst/>
              </p:spPr>
            </p:cxnSp>
            <p:cxnSp>
              <p:nvCxnSpPr>
                <p:cNvPr id="131" name="Straight Arrow Connector 130">
                  <a:extLst>
                    <a:ext uri="{FF2B5EF4-FFF2-40B4-BE49-F238E27FC236}">
                      <a16:creationId xmlns:a16="http://schemas.microsoft.com/office/drawing/2014/main" id="{B81BA2CD-9A3E-3E8D-2EC4-CCA9BB84E8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63446" y="2034919"/>
                  <a:ext cx="0" cy="534269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5799D5"/>
                  </a:solidFill>
                  <a:prstDash val="solid"/>
                  <a:miter lim="800000"/>
                  <a:headEnd type="stealth" w="med" len="med"/>
                  <a:tailEnd type="stealth" w="med" len="med"/>
                </a:ln>
                <a:effectLst/>
              </p:spPr>
            </p:cxnSp>
            <p:cxnSp>
              <p:nvCxnSpPr>
                <p:cNvPr id="132" name="Straight Arrow Connector 131">
                  <a:extLst>
                    <a:ext uri="{FF2B5EF4-FFF2-40B4-BE49-F238E27FC236}">
                      <a16:creationId xmlns:a16="http://schemas.microsoft.com/office/drawing/2014/main" id="{75FFFE31-EABC-73D1-58CB-AFAD51392E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18273" y="2034919"/>
                  <a:ext cx="0" cy="534269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5799D5"/>
                  </a:solidFill>
                  <a:prstDash val="solid"/>
                  <a:miter lim="800000"/>
                  <a:headEnd type="stealth" w="med" len="med"/>
                  <a:tailEnd type="stealth" w="med" len="med"/>
                </a:ln>
                <a:effectLst/>
              </p:spPr>
            </p:cxnSp>
          </p:grpSp>
        </p:grpSp>
      </p:grpSp>
      <p:pic>
        <p:nvPicPr>
          <p:cNvPr id="165" name="Picture 164">
            <a:extLst>
              <a:ext uri="{FF2B5EF4-FFF2-40B4-BE49-F238E27FC236}">
                <a16:creationId xmlns:a16="http://schemas.microsoft.com/office/drawing/2014/main" id="{0641D001-788C-3E93-E8C3-FB36AED87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41" y="2782436"/>
            <a:ext cx="5674405" cy="335420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68B98EB-5E13-81AE-6D2A-00ACC127F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3470"/>
            <a:ext cx="10515600" cy="119118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Model single-core architecture (identical to </a:t>
            </a:r>
            <a:r>
              <a:rPr lang="en-US" dirty="0" err="1"/>
              <a:t>ZigZag</a:t>
            </a:r>
            <a:r>
              <a:rPr lang="en-US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Model different multi-core topologies</a:t>
            </a:r>
          </a:p>
        </p:txBody>
      </p:sp>
    </p:spTree>
    <p:extLst>
      <p:ext uri="{BB962C8B-B14F-4D97-AF65-F5344CB8AC3E}">
        <p14:creationId xmlns:p14="http://schemas.microsoft.com/office/powerpoint/2010/main" val="193879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DNN Layer</a:t>
            </a:r>
          </a:p>
        </p:txBody>
      </p:sp>
      <p:sp>
        <p:nvSpPr>
          <p:cNvPr id="11" name="Google Shape;537;p75">
            <a:extLst>
              <a:ext uri="{FF2B5EF4-FFF2-40B4-BE49-F238E27FC236}">
                <a16:creationId xmlns:a16="http://schemas.microsoft.com/office/drawing/2014/main" id="{78E88E47-998E-4D65-820F-FB878196001A}"/>
              </a:ext>
            </a:extLst>
          </p:cNvPr>
          <p:cNvSpPr/>
          <p:nvPr/>
        </p:nvSpPr>
        <p:spPr>
          <a:xfrm>
            <a:off x="892000" y="904767"/>
            <a:ext cx="6663600" cy="4299300"/>
          </a:xfrm>
          <a:prstGeom prst="roundRect">
            <a:avLst>
              <a:gd name="adj" fmla="val 6423"/>
            </a:avLst>
          </a:prstGeom>
          <a:solidFill>
            <a:srgbClr val="FFFFFF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540;p75">
            <a:extLst>
              <a:ext uri="{FF2B5EF4-FFF2-40B4-BE49-F238E27FC236}">
                <a16:creationId xmlns:a16="http://schemas.microsoft.com/office/drawing/2014/main" id="{CB2FB12F-0D9F-4902-AAD9-0CBCD3F84CE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7893" y="955700"/>
            <a:ext cx="6283733" cy="188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41;p75">
            <a:extLst>
              <a:ext uri="{FF2B5EF4-FFF2-40B4-BE49-F238E27FC236}">
                <a16:creationId xmlns:a16="http://schemas.microsoft.com/office/drawing/2014/main" id="{060D4367-8859-4AB7-92DF-F62692E1712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4360"/>
          <a:stretch/>
        </p:blipFill>
        <p:spPr>
          <a:xfrm>
            <a:off x="1325460" y="2802000"/>
            <a:ext cx="5788600" cy="2361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42;p75">
            <a:extLst>
              <a:ext uri="{FF2B5EF4-FFF2-40B4-BE49-F238E27FC236}">
                <a16:creationId xmlns:a16="http://schemas.microsoft.com/office/drawing/2014/main" id="{19C61531-A611-4AEB-8960-E4ABFC1AE47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9500" y="5293106"/>
            <a:ext cx="5912899" cy="127065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543;p75">
            <a:extLst>
              <a:ext uri="{FF2B5EF4-FFF2-40B4-BE49-F238E27FC236}">
                <a16:creationId xmlns:a16="http://schemas.microsoft.com/office/drawing/2014/main" id="{D0094A5F-FB87-4F66-A69A-DF3ACEBFE8A4}"/>
              </a:ext>
            </a:extLst>
          </p:cNvPr>
          <p:cNvSpPr/>
          <p:nvPr/>
        </p:nvSpPr>
        <p:spPr>
          <a:xfrm>
            <a:off x="7883533" y="904767"/>
            <a:ext cx="3687144" cy="5614499"/>
          </a:xfrm>
          <a:prstGeom prst="roundRect">
            <a:avLst>
              <a:gd name="adj" fmla="val 9577"/>
            </a:avLst>
          </a:prstGeom>
          <a:solidFill>
            <a:srgbClr val="F3F3F3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GB" sz="1867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DNN Conv2D layer: </a:t>
            </a:r>
            <a:endParaRPr sz="1867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400"/>
            </a:pPr>
            <a:endParaRPr sz="1867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-GB" sz="1867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3D </a:t>
            </a:r>
            <a:r>
              <a:rPr lang="en-GB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operand </a:t>
            </a:r>
            <a:r>
              <a:rPr lang="en-GB" altLang="zh-CN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GB" altLang="zh-CN" sz="1867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-GB" altLang="zh-CN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GB" altLang="zh-CN" sz="1867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GB" altLang="zh-CN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GB" altLang="zh-CN" sz="1867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GB" altLang="zh-CN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GB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space.</a:t>
            </a:r>
          </a:p>
          <a:p>
            <a:pPr algn="ctr">
              <a:buClr>
                <a:srgbClr val="000000"/>
              </a:buClr>
              <a:buSzPts val="1400"/>
            </a:pPr>
            <a:endParaRPr lang="en-GB" sz="1867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-GB" sz="1867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7D</a:t>
            </a:r>
            <a:r>
              <a:rPr lang="en-GB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nested for-loop </a:t>
            </a:r>
            <a:br>
              <a:rPr lang="en-GB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MAC operation.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400"/>
            </a:pP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-GB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Each Operand has its own (</a:t>
            </a:r>
            <a:r>
              <a:rPr lang="en-GB" sz="1867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ir</a:t>
            </a:r>
            <a:r>
              <a:rPr lang="en-GB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)relevant loop dimensions.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400"/>
            </a:pP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 algn="ctr">
              <a:buClr>
                <a:srgbClr val="000000"/>
              </a:buClr>
              <a:buSzPts val="1400"/>
              <a:buFont typeface="Wingdings" panose="05000000000000000000" pitchFamily="2" charset="2"/>
              <a:buChar char="Ø"/>
            </a:pPr>
            <a:r>
              <a:rPr lang="en-GB" sz="1867" b="1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GB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loops contribute to </a:t>
            </a:r>
            <a:br>
              <a:rPr lang="en-GB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67" b="1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data size</a:t>
            </a:r>
            <a:r>
              <a:rPr lang="en-GB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342900" indent="-342900" algn="ctr">
              <a:buClr>
                <a:srgbClr val="000000"/>
              </a:buClr>
              <a:buSzPts val="1400"/>
              <a:buFont typeface="Wingdings" panose="05000000000000000000" pitchFamily="2" charset="2"/>
              <a:buChar char="Ø"/>
            </a:pPr>
            <a:r>
              <a:rPr lang="en-GB" sz="1867" b="1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ir</a:t>
            </a:r>
            <a:r>
              <a:rPr lang="en-GB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loops contribute to </a:t>
            </a:r>
            <a:br>
              <a:rPr lang="en-GB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67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data reuse</a:t>
            </a:r>
            <a:r>
              <a:rPr lang="en-GB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342900" indent="-342900" algn="ctr">
              <a:buClr>
                <a:srgbClr val="000000"/>
              </a:buClr>
              <a:buSzPts val="1400"/>
              <a:buFont typeface="Wingdings" panose="05000000000000000000" pitchFamily="2" charset="2"/>
              <a:buChar char="Ø"/>
            </a:pPr>
            <a:r>
              <a:rPr lang="en-GB" sz="1867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pr</a:t>
            </a:r>
            <a:r>
              <a:rPr lang="en-GB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loops contribute to both</a:t>
            </a:r>
          </a:p>
          <a:p>
            <a:pPr algn="ctr">
              <a:buClr>
                <a:srgbClr val="000000"/>
              </a:buClr>
              <a:buSzPts val="1400"/>
            </a:pPr>
            <a:r>
              <a:rPr lang="en-GB" sz="1867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data size </a:t>
            </a:r>
            <a:r>
              <a:rPr lang="en-GB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GB" sz="1867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data reuse</a:t>
            </a:r>
            <a:r>
              <a:rPr lang="en-GB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19581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4">
            <a:extLst>
              <a:ext uri="{FF2B5EF4-FFF2-40B4-BE49-F238E27FC236}">
                <a16:creationId xmlns:a16="http://schemas.microsoft.com/office/drawing/2014/main" id="{D5A305EB-E49B-6796-EDD8-FEEA17053241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标题 1">
            <a:extLst>
              <a:ext uri="{FF2B5EF4-FFF2-40B4-BE49-F238E27FC236}">
                <a16:creationId xmlns:a16="http://schemas.microsoft.com/office/drawing/2014/main" id="{FA83DBDC-D8D7-42C5-EF89-613E2C1ED5EB}"/>
              </a:ext>
            </a:extLst>
          </p:cNvPr>
          <p:cNvSpPr txBox="1">
            <a:spLocks/>
          </p:cNvSpPr>
          <p:nvPr/>
        </p:nvSpPr>
        <p:spPr>
          <a:xfrm>
            <a:off x="838200" y="40005"/>
            <a:ext cx="10515600" cy="681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What can Stream do?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68B98EB-5E13-81AE-6D2A-00ACC127F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3470"/>
            <a:ext cx="10515600" cy="180824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Model single-core architecture (identical to </a:t>
            </a:r>
            <a:r>
              <a:rPr lang="en-US" dirty="0" err="1"/>
              <a:t>ZigZag</a:t>
            </a:r>
            <a:r>
              <a:rPr lang="en-US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Model different multi-core topologies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Model different scheduling granularities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CC9B21-669C-AC23-7D1E-9DA51A9CB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055" y="3393440"/>
            <a:ext cx="2727816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7BC383-927E-F6D7-5C6D-CDD3D68E1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838" y="3393440"/>
            <a:ext cx="2416534" cy="2743200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1E69C80B-BD29-7B72-E182-084069D54C93}"/>
              </a:ext>
            </a:extLst>
          </p:cNvPr>
          <p:cNvSpPr/>
          <p:nvPr/>
        </p:nvSpPr>
        <p:spPr>
          <a:xfrm>
            <a:off x="4876817" y="4503149"/>
            <a:ext cx="1393794" cy="52378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575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821" y="4446473"/>
            <a:ext cx="67930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3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3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3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3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3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3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3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3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09585">
              <a:defRPr/>
            </a:pPr>
            <a:fld id="{30E8DB98-2C52-CA4B-91D5-E77838B06231}" type="slidenum">
              <a:rPr lang="en-US" smtClean="0"/>
              <a:pPr algn="ctr" defTabSz="609585">
                <a:defRPr/>
              </a:pPr>
              <a:t>51</a:t>
            </a:fld>
            <a:endParaRPr lang="en-US" sz="1400" dirty="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65CD63-8B05-6F5E-6DB1-B02712B00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368" y="3007082"/>
            <a:ext cx="1802768" cy="18129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6A02AB-F271-894F-80A1-8F9C247CA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44" y="3212140"/>
            <a:ext cx="1343912" cy="152558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CAE252E-90BA-242E-9D47-27205661C3F3}"/>
              </a:ext>
            </a:extLst>
          </p:cNvPr>
          <p:cNvGrpSpPr/>
          <p:nvPr/>
        </p:nvGrpSpPr>
        <p:grpSpPr>
          <a:xfrm>
            <a:off x="3571397" y="3539975"/>
            <a:ext cx="4201097" cy="2616756"/>
            <a:chOff x="2609655" y="2358882"/>
            <a:chExt cx="3150823" cy="196256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4D47CED-2624-0DFB-12B1-AADE97FE3EA6}"/>
                </a:ext>
              </a:extLst>
            </p:cNvPr>
            <p:cNvSpPr txBox="1"/>
            <p:nvPr/>
          </p:nvSpPr>
          <p:spPr>
            <a:xfrm>
              <a:off x="3298632" y="2358882"/>
              <a:ext cx="2461846" cy="223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585">
                <a:defRPr/>
              </a:pPr>
              <a:r>
                <a:rPr lang="en-US" sz="1333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Latency-optimized schedule</a:t>
              </a:r>
              <a:endParaRPr lang="en-GB" sz="1467" b="1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5E8B75C-090B-BB32-CA2F-C071CB06F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09655" y="2605102"/>
              <a:ext cx="3150823" cy="171634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56478CA-1037-F75C-67B9-037226704BF6}"/>
              </a:ext>
            </a:extLst>
          </p:cNvPr>
          <p:cNvGrpSpPr/>
          <p:nvPr/>
        </p:nvGrpSpPr>
        <p:grpSpPr>
          <a:xfrm>
            <a:off x="7835098" y="3539975"/>
            <a:ext cx="4280905" cy="2616756"/>
            <a:chOff x="5798135" y="2358882"/>
            <a:chExt cx="3210679" cy="196256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AA5942-BE2D-7F89-39A5-AAB37F410A92}"/>
                </a:ext>
              </a:extLst>
            </p:cNvPr>
            <p:cNvSpPr txBox="1"/>
            <p:nvPr/>
          </p:nvSpPr>
          <p:spPr>
            <a:xfrm>
              <a:off x="6546968" y="2358882"/>
              <a:ext cx="2461846" cy="223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585">
                <a:defRPr/>
              </a:pPr>
              <a:r>
                <a:rPr lang="en-US" sz="1333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Memory-optimized schedule</a:t>
              </a:r>
              <a:endParaRPr lang="en-GB" sz="1467" b="1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345B841-7238-9445-7FA0-5C9B73398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98135" y="2629089"/>
              <a:ext cx="3152545" cy="1692360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6D4ACF75-0C00-B454-580F-1CDB3E2E35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504" y="4851657"/>
            <a:ext cx="3420893" cy="2022128"/>
          </a:xfrm>
          <a:prstGeom prst="rect">
            <a:avLst/>
          </a:prstGeom>
        </p:spPr>
      </p:pic>
      <p:cxnSp>
        <p:nvCxnSpPr>
          <p:cNvPr id="8" name="直接连接符 4">
            <a:extLst>
              <a:ext uri="{FF2B5EF4-FFF2-40B4-BE49-F238E27FC236}">
                <a16:creationId xmlns:a16="http://schemas.microsoft.com/office/drawing/2014/main" id="{D5A305EB-E49B-6796-EDD8-FEEA17053241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标题 1">
            <a:extLst>
              <a:ext uri="{FF2B5EF4-FFF2-40B4-BE49-F238E27FC236}">
                <a16:creationId xmlns:a16="http://schemas.microsoft.com/office/drawing/2014/main" id="{FA83DBDC-D8D7-42C5-EF89-613E2C1ED5EB}"/>
              </a:ext>
            </a:extLst>
          </p:cNvPr>
          <p:cNvSpPr txBox="1">
            <a:spLocks/>
          </p:cNvSpPr>
          <p:nvPr/>
        </p:nvSpPr>
        <p:spPr>
          <a:xfrm>
            <a:off x="838200" y="40005"/>
            <a:ext cx="10515600" cy="681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What can Stream do?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23C16B35-6173-5962-58F8-7350FEF57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3469"/>
            <a:ext cx="10515600" cy="1999675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Model single-core architecture (identical to </a:t>
            </a:r>
            <a:r>
              <a:rPr lang="en-US" dirty="0" err="1"/>
              <a:t>ZigZag</a:t>
            </a:r>
            <a:r>
              <a:rPr lang="en-US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Model different multi-core topologies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Model different scheduling granularities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Model different scheduling heuristics</a:t>
            </a:r>
          </a:p>
        </p:txBody>
      </p:sp>
    </p:spTree>
    <p:extLst>
      <p:ext uri="{BB962C8B-B14F-4D97-AF65-F5344CB8AC3E}">
        <p14:creationId xmlns:p14="http://schemas.microsoft.com/office/powerpoint/2010/main" val="46478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4">
            <a:extLst>
              <a:ext uri="{FF2B5EF4-FFF2-40B4-BE49-F238E27FC236}">
                <a16:creationId xmlns:a16="http://schemas.microsoft.com/office/drawing/2014/main" id="{E9259E50-26ED-A264-0FA0-F7A609335A68}"/>
              </a:ext>
            </a:extLst>
          </p:cNvPr>
          <p:cNvCxnSpPr>
            <a:cxnSpLocks/>
          </p:cNvCxnSpPr>
          <p:nvPr/>
        </p:nvCxnSpPr>
        <p:spPr>
          <a:xfrm>
            <a:off x="543560" y="721360"/>
            <a:ext cx="536956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644" y="71520"/>
            <a:ext cx="3834040" cy="615553"/>
          </a:xfrm>
        </p:spPr>
        <p:txBody>
          <a:bodyPr>
            <a:normAutofit fontScale="90000"/>
          </a:bodyPr>
          <a:lstStyle/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Stream Overview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28EAC1-5997-ED3E-63E8-7F45DD106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561" y="30981"/>
            <a:ext cx="4435495" cy="67681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2C0029-780B-5D82-4086-2359C6E6EB04}"/>
              </a:ext>
            </a:extLst>
          </p:cNvPr>
          <p:cNvGrpSpPr/>
          <p:nvPr/>
        </p:nvGrpSpPr>
        <p:grpSpPr>
          <a:xfrm>
            <a:off x="1357644" y="1665794"/>
            <a:ext cx="5243008" cy="4586361"/>
            <a:chOff x="556008" y="1249345"/>
            <a:chExt cx="3932256" cy="34397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284D810-1894-E856-AA5E-6CA6F082A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6008" y="1256936"/>
              <a:ext cx="3027902" cy="3432180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FA19426-FFC3-7CC9-6D53-A7D538218D8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00659" y="1249345"/>
              <a:ext cx="887605" cy="2395904"/>
            </a:xfrm>
            <a:prstGeom prst="line">
              <a:avLst/>
            </a:prstGeom>
            <a:ln w="28575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CFBC8B0-5EF4-DD96-30B4-601D8813F5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66326" y="3886564"/>
              <a:ext cx="921938" cy="802552"/>
            </a:xfrm>
            <a:prstGeom prst="line">
              <a:avLst/>
            </a:prstGeom>
            <a:ln w="28575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1F25070-DAF5-8B17-F554-F55AAD3029C4}"/>
              </a:ext>
            </a:extLst>
          </p:cNvPr>
          <p:cNvSpPr/>
          <p:nvPr/>
        </p:nvSpPr>
        <p:spPr>
          <a:xfrm>
            <a:off x="10510189" y="2990148"/>
            <a:ext cx="775031" cy="377892"/>
          </a:xfrm>
          <a:prstGeom prst="roundRect">
            <a:avLst/>
          </a:prstGeom>
          <a:gradFill rotWithShape="1">
            <a:gsLst>
              <a:gs pos="0">
                <a:srgbClr val="9BBB59">
                  <a:tint val="100000"/>
                  <a:shade val="100000"/>
                  <a:satMod val="130000"/>
                </a:srgbClr>
              </a:gs>
              <a:gs pos="100000">
                <a:srgbClr val="9BBB5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ZigZag</a:t>
            </a:r>
          </a:p>
        </p:txBody>
      </p:sp>
    </p:spTree>
    <p:extLst>
      <p:ext uri="{BB962C8B-B14F-4D97-AF65-F5344CB8AC3E}">
        <p14:creationId xmlns:p14="http://schemas.microsoft.com/office/powerpoint/2010/main" val="25055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Getting Started: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Codespaces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7E0B0B-B0DE-4B1E-AF34-637E0DBA8054}"/>
              </a:ext>
            </a:extLst>
          </p:cNvPr>
          <p:cNvSpPr txBox="1"/>
          <p:nvPr/>
        </p:nvSpPr>
        <p:spPr>
          <a:xfrm>
            <a:off x="0" y="2301122"/>
            <a:ext cx="12191999" cy="58477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Select ispass2023-tutorial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Create </a:t>
            </a:r>
            <a:r>
              <a:rPr lang="en-US" altLang="zh-CN" sz="3200" dirty="0" err="1">
                <a:latin typeface="Arial" panose="020B0604020202020204" pitchFamily="34" charset="0"/>
                <a:cs typeface="Arial" panose="020B0604020202020204" pitchFamily="34" charset="0"/>
              </a:rPr>
              <a:t>codespace</a:t>
            </a: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88741F7-C760-0F90-468F-A2461F7942AB}"/>
              </a:ext>
            </a:extLst>
          </p:cNvPr>
          <p:cNvSpPr/>
          <p:nvPr/>
        </p:nvSpPr>
        <p:spPr>
          <a:xfrm>
            <a:off x="838200" y="1017448"/>
            <a:ext cx="10355580" cy="84945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https://github.com/ZigZag-Project/stream</a:t>
            </a:r>
            <a:endParaRPr lang="en-GB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B4F005-A583-EA6E-FCB6-20833EADD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386" y="3446660"/>
            <a:ext cx="3581400" cy="297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6B0B6D-6EB6-D4AA-8C56-13C1F7052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5990" y="3076958"/>
            <a:ext cx="3272624" cy="351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198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Getting Started: Manual Clone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7E0B0B-B0DE-4B1E-AF34-637E0DBA8054}"/>
              </a:ext>
            </a:extLst>
          </p:cNvPr>
          <p:cNvSpPr txBox="1"/>
          <p:nvPr/>
        </p:nvSpPr>
        <p:spPr>
          <a:xfrm>
            <a:off x="773880" y="2327738"/>
            <a:ext cx="11125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$ git clone </a:t>
            </a:r>
            <a:r>
              <a:rPr lang="en-US" altLang="zh-CN" sz="3200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git@github.com:ZigZag-Project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en-US" altLang="zh-CN" sz="3200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stream.git</a:t>
            </a: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$ cd stream</a:t>
            </a:r>
          </a:p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$ </a:t>
            </a:r>
            <a:r>
              <a:rPr lang="en-US" altLang="zh-CN" sz="3200" dirty="0" err="1">
                <a:latin typeface="Arial" panose="020B0604020202020204" pitchFamily="34" charset="0"/>
                <a:cs typeface="Arial" panose="020B0604020202020204" pitchFamily="34" charset="0"/>
              </a:rPr>
              <a:t>conda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 create --name my-stream-env python=3.10 </a:t>
            </a:r>
          </a:p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$ </a:t>
            </a:r>
            <a:r>
              <a:rPr lang="en-US" altLang="zh-CN" sz="3200" dirty="0" err="1">
                <a:latin typeface="Arial" panose="020B0604020202020204" pitchFamily="34" charset="0"/>
                <a:cs typeface="Arial" panose="020B0604020202020204" pitchFamily="34" charset="0"/>
              </a:rPr>
              <a:t>conda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 activate my-zigzag-env</a:t>
            </a:r>
          </a:p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$ pip install –r requirements.txt</a:t>
            </a:r>
          </a:p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$ git checkout ispass2023-tutorial</a:t>
            </a:r>
          </a:p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$ code 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88741F7-C760-0F90-468F-A2461F7942AB}"/>
              </a:ext>
            </a:extLst>
          </p:cNvPr>
          <p:cNvSpPr/>
          <p:nvPr/>
        </p:nvSpPr>
        <p:spPr>
          <a:xfrm>
            <a:off x="838200" y="1017448"/>
            <a:ext cx="10355580" cy="84945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https://github.com/ZigZag-Project/stream</a:t>
            </a:r>
            <a:endParaRPr lang="en-GB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1848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4: Stream </a:t>
            </a: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AD81A99C-7AB6-5C38-2CCA-16508FB1E67C}"/>
              </a:ext>
            </a:extLst>
          </p:cNvPr>
          <p:cNvSpPr txBox="1"/>
          <p:nvPr/>
        </p:nvSpPr>
        <p:spPr>
          <a:xfrm>
            <a:off x="773880" y="1024926"/>
            <a:ext cx="114181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Open lab4/main_fixed.py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Defines inputs directly in file instead of arguments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Extracts (from input names) and defines variables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Sets up the sequence of stages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Runs the stages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Plots the results</a:t>
            </a:r>
          </a:p>
        </p:txBody>
      </p:sp>
    </p:spTree>
    <p:extLst>
      <p:ext uri="{BB962C8B-B14F-4D97-AF65-F5344CB8AC3E}">
        <p14:creationId xmlns:p14="http://schemas.microsoft.com/office/powerpoint/2010/main" val="20172991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4: Stream </a:t>
            </a: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AD81A99C-7AB6-5C38-2CCA-16508FB1E67C}"/>
              </a:ext>
            </a:extLst>
          </p:cNvPr>
          <p:cNvSpPr txBox="1"/>
          <p:nvPr/>
        </p:nvSpPr>
        <p:spPr>
          <a:xfrm>
            <a:off x="773880" y="1024926"/>
            <a:ext cx="114181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u="sng" dirty="0">
                <a:latin typeface="Arial" panose="020B0604020202020204" pitchFamily="34" charset="0"/>
                <a:cs typeface="Arial" panose="020B0604020202020204" pitchFamily="34" charset="0"/>
              </a:rPr>
              <a:t>Workload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Open lab4/inputs/workload/duplicated_resnet18_layer_fixed.py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First layer of ResNet18 duplicated 4 times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Dependencies between the layers (</a:t>
            </a:r>
            <a:r>
              <a:rPr lang="en-US" altLang="zh-C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operand_source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operator_type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 overloaded for fixed mapping</a:t>
            </a:r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0523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4: Stream</a:t>
            </a: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AD81A99C-7AB6-5C38-2CCA-16508FB1E67C}"/>
              </a:ext>
            </a:extLst>
          </p:cNvPr>
          <p:cNvSpPr txBox="1"/>
          <p:nvPr/>
        </p:nvSpPr>
        <p:spPr>
          <a:xfrm>
            <a:off x="773880" y="1024926"/>
            <a:ext cx="114181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u="sng" dirty="0">
                <a:latin typeface="Arial" panose="020B0604020202020204" pitchFamily="34" charset="0"/>
                <a:cs typeface="Arial" panose="020B0604020202020204" pitchFamily="34" charset="0"/>
              </a:rPr>
              <a:t>Accelerator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Open lab4/inputs/hardware/heterogeneous_quadcore.py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Imports the “computational cores”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Imports the pooling and </a:t>
            </a:r>
            <a:r>
              <a:rPr lang="en-US" altLang="zh-CN" sz="3200" dirty="0" err="1">
                <a:latin typeface="Arial" panose="020B0604020202020204" pitchFamily="34" charset="0"/>
                <a:cs typeface="Arial" panose="020B0604020202020204" pitchFamily="34" charset="0"/>
              </a:rPr>
              <a:t>simd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 cores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Imports the </a:t>
            </a:r>
            <a:r>
              <a:rPr lang="en-US" altLang="zh-CN" sz="3200" dirty="0" err="1">
                <a:latin typeface="Arial" panose="020B0604020202020204" pitchFamily="34" charset="0"/>
                <a:cs typeface="Arial" panose="020B0604020202020204" pitchFamily="34" charset="0"/>
              </a:rPr>
              <a:t>offchip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 core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Creates a 2D mesh of these cores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Defines the multi-core Accelerator object</a:t>
            </a:r>
          </a:p>
        </p:txBody>
      </p:sp>
    </p:spTree>
    <p:extLst>
      <p:ext uri="{BB962C8B-B14F-4D97-AF65-F5344CB8AC3E}">
        <p14:creationId xmlns:p14="http://schemas.microsoft.com/office/powerpoint/2010/main" val="422654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4: Stream </a:t>
            </a: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AD81A99C-7AB6-5C38-2CCA-16508FB1E67C}"/>
              </a:ext>
            </a:extLst>
          </p:cNvPr>
          <p:cNvSpPr txBox="1"/>
          <p:nvPr/>
        </p:nvSpPr>
        <p:spPr>
          <a:xfrm>
            <a:off x="773880" y="1024926"/>
            <a:ext cx="114181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u="sng" dirty="0">
                <a:latin typeface="Arial" panose="020B0604020202020204" pitchFamily="34" charset="0"/>
                <a:cs typeface="Arial" panose="020B0604020202020204" pitchFamily="34" charset="0"/>
              </a:rPr>
              <a:t>Mapping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Open lab4/inputs/mapping/mapping_fixed.py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Defines for each </a:t>
            </a:r>
            <a:r>
              <a:rPr lang="en-US" altLang="zh-C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operator_type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 the possible layer-core allocations</a:t>
            </a:r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1592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4: Stream </a:t>
            </a: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AD81A99C-7AB6-5C38-2CCA-16508FB1E67C}"/>
              </a:ext>
            </a:extLst>
          </p:cNvPr>
          <p:cNvSpPr txBox="1"/>
          <p:nvPr/>
        </p:nvSpPr>
        <p:spPr>
          <a:xfrm>
            <a:off x="773880" y="1024926"/>
            <a:ext cx="114181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zh-CN" sz="3200" u="sng" dirty="0">
                <a:latin typeface="Arial" panose="020B0604020202020204" pitchFamily="34" charset="0"/>
                <a:cs typeface="Arial" panose="020B0604020202020204" pitchFamily="34" charset="0"/>
              </a:rPr>
              <a:t>First experiment:</a:t>
            </a:r>
            <a:br>
              <a:rPr lang="en-US" altLang="zh-CN" sz="3200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zh-CN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model = “...duplicated_resnet18_layer_fixed”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accelerator = “…</a:t>
            </a:r>
            <a:r>
              <a:rPr lang="en-US" altLang="zh-CN" sz="3200" dirty="0" err="1">
                <a:latin typeface="Arial" panose="020B0604020202020204" pitchFamily="34" charset="0"/>
                <a:cs typeface="Arial" panose="020B0604020202020204" pitchFamily="34" charset="0"/>
              </a:rPr>
              <a:t>heterogeneous_quadcore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mapping = “…</a:t>
            </a:r>
            <a:r>
              <a:rPr lang="en-US" altLang="zh-CN" sz="3200" dirty="0" err="1">
                <a:latin typeface="Arial" panose="020B0604020202020204" pitchFamily="34" charset="0"/>
                <a:cs typeface="Arial" panose="020B0604020202020204" pitchFamily="34" charset="0"/>
              </a:rPr>
              <a:t>mapping_fixed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Run lab4/main_fixed.py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DE12AE-14CB-07C5-4351-3187024A6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985" y="6076716"/>
            <a:ext cx="737235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24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DNN Layer</a:t>
            </a:r>
          </a:p>
        </p:txBody>
      </p:sp>
      <p:pic>
        <p:nvPicPr>
          <p:cNvPr id="10" name="Google Shape;552;p76">
            <a:extLst>
              <a:ext uri="{FF2B5EF4-FFF2-40B4-BE49-F238E27FC236}">
                <a16:creationId xmlns:a16="http://schemas.microsoft.com/office/drawing/2014/main" id="{26303B94-5204-47AD-80EE-09D180B6BDC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2066" y="1116623"/>
            <a:ext cx="11235787" cy="243542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553;p76">
            <a:extLst>
              <a:ext uri="{FF2B5EF4-FFF2-40B4-BE49-F238E27FC236}">
                <a16:creationId xmlns:a16="http://schemas.microsoft.com/office/drawing/2014/main" id="{F83BF96E-B248-4D28-99A3-1C7698D6A7BD}"/>
              </a:ext>
            </a:extLst>
          </p:cNvPr>
          <p:cNvSpPr/>
          <p:nvPr/>
        </p:nvSpPr>
        <p:spPr>
          <a:xfrm>
            <a:off x="703383" y="4158761"/>
            <a:ext cx="6409593" cy="1670539"/>
          </a:xfrm>
          <a:prstGeom prst="roundRect">
            <a:avLst>
              <a:gd name="adj" fmla="val 9577"/>
            </a:avLst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Most</a:t>
            </a:r>
            <a:r>
              <a:rPr lang="en-GB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ML workloads</a:t>
            </a:r>
            <a:r>
              <a:rPr lang="en-GB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fit into the </a:t>
            </a:r>
            <a:r>
              <a:rPr lang="en-GB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regular</a:t>
            </a:r>
            <a:r>
              <a:rPr lang="en-GB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nested for-loop format</a:t>
            </a:r>
            <a:r>
              <a:rPr lang="en-GB" sz="20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sz="20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en-US" altLang="zh-CN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data dependency</a:t>
            </a: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between each for-loop.</a:t>
            </a:r>
          </a:p>
        </p:txBody>
      </p:sp>
      <p:pic>
        <p:nvPicPr>
          <p:cNvPr id="17" name="Google Shape;675;p80">
            <a:extLst>
              <a:ext uri="{FF2B5EF4-FFF2-40B4-BE49-F238E27FC236}">
                <a16:creationId xmlns:a16="http://schemas.microsoft.com/office/drawing/2014/main" id="{1FA30561-4825-46CB-BC0E-87FC4F79AF4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550" t="7475" r="56360" b="39530"/>
          <a:stretch/>
        </p:blipFill>
        <p:spPr>
          <a:xfrm>
            <a:off x="7940722" y="3622386"/>
            <a:ext cx="3701562" cy="184878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537;p75">
            <a:extLst>
              <a:ext uri="{FF2B5EF4-FFF2-40B4-BE49-F238E27FC236}">
                <a16:creationId xmlns:a16="http://schemas.microsoft.com/office/drawing/2014/main" id="{43875BA8-C364-4EE0-A182-81F74F106D9E}"/>
              </a:ext>
            </a:extLst>
          </p:cNvPr>
          <p:cNvSpPr/>
          <p:nvPr/>
        </p:nvSpPr>
        <p:spPr>
          <a:xfrm>
            <a:off x="7825153" y="1046284"/>
            <a:ext cx="3932700" cy="2505763"/>
          </a:xfrm>
          <a:prstGeom prst="roundRect">
            <a:avLst>
              <a:gd name="adj" fmla="val 6423"/>
            </a:avLst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537;p75">
            <a:extLst>
              <a:ext uri="{FF2B5EF4-FFF2-40B4-BE49-F238E27FC236}">
                <a16:creationId xmlns:a16="http://schemas.microsoft.com/office/drawing/2014/main" id="{8F43C5E1-FFE0-4039-AD38-67908F8F6266}"/>
              </a:ext>
            </a:extLst>
          </p:cNvPr>
          <p:cNvSpPr/>
          <p:nvPr/>
        </p:nvSpPr>
        <p:spPr>
          <a:xfrm>
            <a:off x="7825153" y="3704491"/>
            <a:ext cx="3932700" cy="2722599"/>
          </a:xfrm>
          <a:prstGeom prst="roundRect">
            <a:avLst>
              <a:gd name="adj" fmla="val 6423"/>
            </a:avLst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FF15B3D3-9E3F-41F6-8423-752FE81CD40C}"/>
              </a:ext>
            </a:extLst>
          </p:cNvPr>
          <p:cNvCxnSpPr/>
          <p:nvPr/>
        </p:nvCxnSpPr>
        <p:spPr>
          <a:xfrm>
            <a:off x="7378292" y="3358662"/>
            <a:ext cx="350146" cy="345829"/>
          </a:xfrm>
          <a:prstGeom prst="straightConnector1">
            <a:avLst/>
          </a:prstGeom>
          <a:ln w="317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281512F5-57E9-4976-9067-B616BE9B9023}"/>
              </a:ext>
            </a:extLst>
          </p:cNvPr>
          <p:cNvSpPr txBox="1"/>
          <p:nvPr/>
        </p:nvSpPr>
        <p:spPr>
          <a:xfrm>
            <a:off x="7940721" y="908872"/>
            <a:ext cx="799825" cy="276999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US" altLang="zh-CN" dirty="0"/>
              <a:t>Conv2D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FF5F3E3-8E27-488C-901C-4389B1126B5A}"/>
              </a:ext>
            </a:extLst>
          </p:cNvPr>
          <p:cNvSpPr txBox="1"/>
          <p:nvPr/>
        </p:nvSpPr>
        <p:spPr>
          <a:xfrm>
            <a:off x="7940721" y="3565988"/>
            <a:ext cx="664212" cy="276999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US" altLang="zh-CN" dirty="0"/>
              <a:t>MMM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1EEEADB-2A19-470B-93AC-53E5896A2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039" y="5471166"/>
            <a:ext cx="2844761" cy="98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664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4: Stream </a:t>
            </a: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AD81A99C-7AB6-5C38-2CCA-16508FB1E67C}"/>
              </a:ext>
            </a:extLst>
          </p:cNvPr>
          <p:cNvSpPr txBox="1"/>
          <p:nvPr/>
        </p:nvSpPr>
        <p:spPr>
          <a:xfrm>
            <a:off x="773880" y="1024926"/>
            <a:ext cx="114181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zh-CN" sz="3200" u="sng" dirty="0">
                <a:latin typeface="Arial" panose="020B0604020202020204" pitchFamily="34" charset="0"/>
                <a:cs typeface="Arial" panose="020B0604020202020204" pitchFamily="34" charset="0"/>
              </a:rPr>
              <a:t>Second experiment:</a:t>
            </a:r>
            <a:br>
              <a:rPr lang="en-US" altLang="zh-CN" sz="3200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zh-CN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What happens if we remove the layer dependencies?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Remove the </a:t>
            </a:r>
            <a:r>
              <a:rPr lang="en-US" altLang="zh-C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operand_source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 and modify the </a:t>
            </a:r>
            <a:r>
              <a:rPr lang="en-US" altLang="zh-C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constant_operands</a:t>
            </a: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Run lab4/main_fixed.py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BD9389-CB59-967E-0F32-1703F04F9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985" y="6076716"/>
            <a:ext cx="737235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579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4: Stream </a:t>
            </a: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AD81A99C-7AB6-5C38-2CCA-16508FB1E67C}"/>
              </a:ext>
            </a:extLst>
          </p:cNvPr>
          <p:cNvSpPr txBox="1"/>
          <p:nvPr/>
        </p:nvSpPr>
        <p:spPr>
          <a:xfrm>
            <a:off x="773880" y="1024926"/>
            <a:ext cx="114181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zh-CN" sz="3200" u="sng" dirty="0">
                <a:latin typeface="Arial" panose="020B0604020202020204" pitchFamily="34" charset="0"/>
                <a:cs typeface="Arial" panose="020B0604020202020204" pitchFamily="34" charset="0"/>
              </a:rPr>
              <a:t>Third experiment:</a:t>
            </a:r>
            <a:br>
              <a:rPr lang="en-US" altLang="zh-CN" sz="3200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zh-CN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Allow genetic algorithm to find best layer-core allocation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model = “...duplicated_resnet18_layer”</a:t>
            </a:r>
          </a:p>
          <a:p>
            <a:pPr marL="971550" lvl="1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Modified </a:t>
            </a:r>
            <a:r>
              <a:rPr lang="en-US" altLang="zh-C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operator_type</a:t>
            </a:r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mapping = “…mapping”</a:t>
            </a:r>
          </a:p>
          <a:p>
            <a:pPr marL="971550" lvl="1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Modified for flexible layer-core allocation</a:t>
            </a:r>
          </a:p>
          <a:p>
            <a:pPr marL="971550" lvl="1" indent="-514350">
              <a:buFont typeface="Wingdings" panose="05000000000000000000" pitchFamily="2" charset="2"/>
              <a:buChar char="Ø"/>
            </a:pP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Run lab4/main_layer_by_layer.py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39BB58-E084-08F0-1CF9-E44668A80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785" y="6091003"/>
            <a:ext cx="8286750" cy="23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480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4">
            <a:extLst>
              <a:ext uri="{FF2B5EF4-FFF2-40B4-BE49-F238E27FC236}">
                <a16:creationId xmlns:a16="http://schemas.microsoft.com/office/drawing/2014/main" id="{059E4950-2693-12A0-A6D3-B15D0A7C47FD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标题 1">
            <a:extLst>
              <a:ext uri="{FF2B5EF4-FFF2-40B4-BE49-F238E27FC236}">
                <a16:creationId xmlns:a16="http://schemas.microsoft.com/office/drawing/2014/main" id="{25A9638F-FFF7-D698-A968-49A73983C1C5}"/>
              </a:ext>
            </a:extLst>
          </p:cNvPr>
          <p:cNvSpPr txBox="1">
            <a:spLocks/>
          </p:cNvSpPr>
          <p:nvPr/>
        </p:nvSpPr>
        <p:spPr>
          <a:xfrm>
            <a:off x="838200" y="40005"/>
            <a:ext cx="10515600" cy="681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Layer Fusion: Computation Node (CN)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B69106-A3DE-BDC2-1816-63C3FFFE06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713"/>
          <a:stretch/>
        </p:blipFill>
        <p:spPr>
          <a:xfrm>
            <a:off x="543560" y="797221"/>
            <a:ext cx="1642576" cy="60607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1353DC-4B21-5524-0E91-5D581B2139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5" r="36901"/>
          <a:stretch/>
        </p:blipFill>
        <p:spPr>
          <a:xfrm>
            <a:off x="2991016" y="797221"/>
            <a:ext cx="1697018" cy="60607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4FF8E5-851E-9B69-D6B7-69A20E6C52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227"/>
          <a:stretch/>
        </p:blipFill>
        <p:spPr>
          <a:xfrm>
            <a:off x="5492914" y="797221"/>
            <a:ext cx="1930596" cy="60607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FCF61EE-4CD6-3F05-4885-75B95C5B0303}"/>
              </a:ext>
            </a:extLst>
          </p:cNvPr>
          <p:cNvSpPr/>
          <p:nvPr/>
        </p:nvSpPr>
        <p:spPr>
          <a:xfrm>
            <a:off x="7961690" y="2232660"/>
            <a:ext cx="3574990" cy="2945129"/>
          </a:xfrm>
          <a:prstGeom prst="rect">
            <a:avLst/>
          </a:prstGeom>
          <a:solidFill>
            <a:srgbClr val="F8CBAD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Computation node (CN) granularity impacts scheduling flexibility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others… </a:t>
            </a: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Core utilization</a:t>
            </a:r>
            <a:endParaRPr lang="en-GB" sz="2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Intra-CN data reuse</a:t>
            </a: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loading overhead</a:t>
            </a: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Control overhead</a:t>
            </a:r>
          </a:p>
        </p:txBody>
      </p:sp>
    </p:spTree>
    <p:extLst>
      <p:ext uri="{BB962C8B-B14F-4D97-AF65-F5344CB8AC3E}">
        <p14:creationId xmlns:p14="http://schemas.microsoft.com/office/powerpoint/2010/main" val="61818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4: Stream </a:t>
            </a: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AD81A99C-7AB6-5C38-2CCA-16508FB1E67C}"/>
              </a:ext>
            </a:extLst>
          </p:cNvPr>
          <p:cNvSpPr txBox="1"/>
          <p:nvPr/>
        </p:nvSpPr>
        <p:spPr>
          <a:xfrm>
            <a:off x="773880" y="1024926"/>
            <a:ext cx="114181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Open lab4/main_layer_fused.py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hint_loops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 defines the outer-CN loops</a:t>
            </a:r>
          </a:p>
          <a:p>
            <a:pPr marL="971550" lvl="1" indent="-514350">
              <a:buFont typeface="Wingdings" panose="05000000000000000000" pitchFamily="2" charset="2"/>
              <a:buChar char="Ø"/>
            </a:pPr>
            <a:r>
              <a:rPr lang="en-US" altLang="zh-CN" sz="3200" dirty="0" err="1">
                <a:latin typeface="Arial" panose="020B0604020202020204" pitchFamily="34" charset="0"/>
                <a:cs typeface="Arial" panose="020B0604020202020204" pitchFamily="34" charset="0"/>
              </a:rPr>
              <a:t>hint_loops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 = [(“OY”, 2)] means 2 CNs per layer</a:t>
            </a:r>
          </a:p>
          <a:p>
            <a:pPr marL="971550" lvl="1" indent="-514350">
              <a:buFont typeface="Wingdings" panose="05000000000000000000" pitchFamily="2" charset="2"/>
              <a:buChar char="Ø"/>
            </a:pPr>
            <a:r>
              <a:rPr lang="en-US" altLang="zh-CN" sz="3200" dirty="0" err="1">
                <a:latin typeface="Arial" panose="020B0604020202020204" pitchFamily="34" charset="0"/>
                <a:cs typeface="Arial" panose="020B0604020202020204" pitchFamily="34" charset="0"/>
              </a:rPr>
              <a:t>hint_loops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 = [(“OY”, “all”)] means OY CNs per layer</a:t>
            </a:r>
          </a:p>
        </p:txBody>
      </p:sp>
    </p:spTree>
    <p:extLst>
      <p:ext uri="{BB962C8B-B14F-4D97-AF65-F5344CB8AC3E}">
        <p14:creationId xmlns:p14="http://schemas.microsoft.com/office/powerpoint/2010/main" val="8525229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4: Stream </a:t>
            </a: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AD81A99C-7AB6-5C38-2CCA-16508FB1E67C}"/>
              </a:ext>
            </a:extLst>
          </p:cNvPr>
          <p:cNvSpPr txBox="1"/>
          <p:nvPr/>
        </p:nvSpPr>
        <p:spPr>
          <a:xfrm>
            <a:off x="773880" y="1024926"/>
            <a:ext cx="114181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zh-CN" sz="3200" u="sng" dirty="0">
                <a:latin typeface="Arial" panose="020B0604020202020204" pitchFamily="34" charset="0"/>
                <a:cs typeface="Arial" panose="020B0604020202020204" pitchFamily="34" charset="0"/>
              </a:rPr>
              <a:t>Fourth experiment:</a:t>
            </a:r>
            <a:br>
              <a:rPr lang="en-US" altLang="zh-CN" sz="3200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Assess the impact of layer-fused processing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Run lab4/main_layer_fused.py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58C96D-9857-2341-6326-7EF735D34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677" y="6047680"/>
            <a:ext cx="8010525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811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4: Stream </a:t>
            </a: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AD81A99C-7AB6-5C38-2CCA-16508FB1E67C}"/>
              </a:ext>
            </a:extLst>
          </p:cNvPr>
          <p:cNvSpPr txBox="1"/>
          <p:nvPr/>
        </p:nvSpPr>
        <p:spPr>
          <a:xfrm>
            <a:off x="773880" y="1024926"/>
            <a:ext cx="114181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Open lab4/main.py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End-to-end ResNet18 </a:t>
            </a:r>
            <a:r>
              <a:rPr lang="en-US" altLang="zh-CN" sz="3200" dirty="0" err="1">
                <a:latin typeface="Arial" panose="020B0604020202020204" pitchFamily="34" charset="0"/>
                <a:cs typeface="Arial" panose="020B0604020202020204" pitchFamily="34" charset="0"/>
              </a:rPr>
              <a:t>onnx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 model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Layer-by-layer</a:t>
            </a:r>
          </a:p>
        </p:txBody>
      </p:sp>
    </p:spTree>
    <p:extLst>
      <p:ext uri="{BB962C8B-B14F-4D97-AF65-F5344CB8AC3E}">
        <p14:creationId xmlns:p14="http://schemas.microsoft.com/office/powerpoint/2010/main" val="21494381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 4: Stream </a:t>
            </a: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AD81A99C-7AB6-5C38-2CCA-16508FB1E67C}"/>
              </a:ext>
            </a:extLst>
          </p:cNvPr>
          <p:cNvSpPr txBox="1"/>
          <p:nvPr/>
        </p:nvSpPr>
        <p:spPr>
          <a:xfrm>
            <a:off x="773880" y="1024926"/>
            <a:ext cx="114181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zh-CN" sz="3200" u="sng" dirty="0">
                <a:latin typeface="Arial" panose="020B0604020202020204" pitchFamily="34" charset="0"/>
                <a:cs typeface="Arial" panose="020B0604020202020204" pitchFamily="34" charset="0"/>
              </a:rPr>
              <a:t>Last experiment:</a:t>
            </a:r>
            <a:br>
              <a:rPr lang="en-US" altLang="zh-CN" sz="3200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zh-CN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End-to-end ResNet18 example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Run lab4/main.py (layer-by-layer)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If time permits:</a:t>
            </a:r>
          </a:p>
          <a:p>
            <a:pPr marL="971550" lvl="1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Modify </a:t>
            </a:r>
            <a:r>
              <a:rPr lang="en-US" altLang="zh-CN" sz="3200" dirty="0" err="1">
                <a:latin typeface="Arial" panose="020B0604020202020204" pitchFamily="34" charset="0"/>
                <a:cs typeface="Arial" panose="020B0604020202020204" pitchFamily="34" charset="0"/>
              </a:rPr>
              <a:t>hint_loops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 with (“OY”, “all”)</a:t>
            </a:r>
          </a:p>
          <a:p>
            <a:pPr marL="971550" lvl="1" indent="-51435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Re-run and analyze differences</a:t>
            </a:r>
          </a:p>
        </p:txBody>
      </p:sp>
    </p:spTree>
    <p:extLst>
      <p:ext uri="{BB962C8B-B14F-4D97-AF65-F5344CB8AC3E}">
        <p14:creationId xmlns:p14="http://schemas.microsoft.com/office/powerpoint/2010/main" val="23076289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What’s to come?</a:t>
            </a: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AD81A99C-7AB6-5C38-2CCA-16508FB1E67C}"/>
              </a:ext>
            </a:extLst>
          </p:cNvPr>
          <p:cNvSpPr txBox="1"/>
          <p:nvPr/>
        </p:nvSpPr>
        <p:spPr>
          <a:xfrm>
            <a:off x="773880" y="1033803"/>
            <a:ext cx="114181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Automatically infer optimal CN granularity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Integrate inter-core connect energy estimation framework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Automatically search for optimal multi-core architectures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Add optimization constraints (e.g. max latency, area, …)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Code generation for existing accelerators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Automatic hardware generation from hardware templates</a:t>
            </a:r>
          </a:p>
        </p:txBody>
      </p:sp>
    </p:spTree>
    <p:extLst>
      <p:ext uri="{BB962C8B-B14F-4D97-AF65-F5344CB8AC3E}">
        <p14:creationId xmlns:p14="http://schemas.microsoft.com/office/powerpoint/2010/main" val="5812339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AD81A99C-7AB6-5C38-2CCA-16508FB1E67C}"/>
              </a:ext>
            </a:extLst>
          </p:cNvPr>
          <p:cNvSpPr txBox="1"/>
          <p:nvPr/>
        </p:nvSpPr>
        <p:spPr>
          <a:xfrm>
            <a:off x="773880" y="1033803"/>
            <a:ext cx="114181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3200" dirty="0" err="1">
                <a:latin typeface="Arial" panose="020B0604020202020204" pitchFamily="34" charset="0"/>
                <a:cs typeface="Arial" panose="020B0604020202020204" pitchFamily="34" charset="0"/>
              </a:rPr>
              <a:t>ZigZag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 enables fast hardware performance estimation for specialized DNN accelerator architectures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Mapping optimizations yield better performance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Co-exploration of architecture with mapping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Stream extends the capabilities to multi-core architectures employing layer-fused scheduling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Unified hardware model for different architecture topologies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Different scheduling granularities through computation node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266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Materials of ZigZag-project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7E0B0B-B0DE-4B1E-AF34-637E0DBA8054}"/>
              </a:ext>
            </a:extLst>
          </p:cNvPr>
          <p:cNvSpPr txBox="1"/>
          <p:nvPr/>
        </p:nvSpPr>
        <p:spPr>
          <a:xfrm>
            <a:off x="682440" y="910418"/>
            <a:ext cx="111252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Enabling Fast Architecture-Scheduling/Mapping DSE for Machine Learning Accelerators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Github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https://github.com/ZigZag-Project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ZigZag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ZigZag-Demo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DeFiNES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Stream</a:t>
            </a:r>
          </a:p>
          <a:p>
            <a:pPr lvl="1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ZigZag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documentation: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https://zigzag-project.github.io/zigzag/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Stream documentation: Underway (end of May)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ZigZag-related publications: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https://zigzag-project.github.io/zigzag/publications.html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182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D3109049-FC41-4201-B537-764DD3989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889" y="4660596"/>
            <a:ext cx="1601372" cy="941066"/>
          </a:xfrm>
          <a:prstGeom prst="rect">
            <a:avLst/>
          </a:prstGeom>
        </p:spPr>
      </p:pic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DNN Accelerator</a:t>
            </a:r>
          </a:p>
        </p:txBody>
      </p:sp>
      <p:sp>
        <p:nvSpPr>
          <p:cNvPr id="149" name="矩形 148">
            <a:extLst>
              <a:ext uri="{FF2B5EF4-FFF2-40B4-BE49-F238E27FC236}">
                <a16:creationId xmlns:a16="http://schemas.microsoft.com/office/drawing/2014/main" id="{4EC60FFE-659F-475B-A16F-5DEF86B5D3A8}"/>
              </a:ext>
            </a:extLst>
          </p:cNvPr>
          <p:cNvSpPr/>
          <p:nvPr/>
        </p:nvSpPr>
        <p:spPr>
          <a:xfrm>
            <a:off x="651196" y="880366"/>
            <a:ext cx="3703503" cy="109677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8" name="矩形 147">
            <a:extLst>
              <a:ext uri="{FF2B5EF4-FFF2-40B4-BE49-F238E27FC236}">
                <a16:creationId xmlns:a16="http://schemas.microsoft.com/office/drawing/2014/main" id="{BAA2541A-BD1D-4D80-B240-C1116894D8D2}"/>
              </a:ext>
            </a:extLst>
          </p:cNvPr>
          <p:cNvSpPr/>
          <p:nvPr/>
        </p:nvSpPr>
        <p:spPr>
          <a:xfrm>
            <a:off x="654355" y="2236121"/>
            <a:ext cx="3703503" cy="365291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0EE2C12-0649-4932-8055-5DE81418F76D}"/>
              </a:ext>
            </a:extLst>
          </p:cNvPr>
          <p:cNvSpPr/>
          <p:nvPr/>
        </p:nvSpPr>
        <p:spPr>
          <a:xfrm>
            <a:off x="792686" y="3832348"/>
            <a:ext cx="800101" cy="4308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PE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16E4F71-78DD-4DB6-B9CE-C5FAF8748E98}"/>
              </a:ext>
            </a:extLst>
          </p:cNvPr>
          <p:cNvSpPr/>
          <p:nvPr/>
        </p:nvSpPr>
        <p:spPr>
          <a:xfrm>
            <a:off x="1658827" y="3828618"/>
            <a:ext cx="800101" cy="4308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PE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7030C51-AAEF-4A21-9200-6130CFBBB14C}"/>
              </a:ext>
            </a:extLst>
          </p:cNvPr>
          <p:cNvSpPr/>
          <p:nvPr/>
        </p:nvSpPr>
        <p:spPr>
          <a:xfrm>
            <a:off x="2524968" y="3832348"/>
            <a:ext cx="800101" cy="4308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PE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5441694-D995-459D-85A3-8A059DC59F65}"/>
              </a:ext>
            </a:extLst>
          </p:cNvPr>
          <p:cNvSpPr/>
          <p:nvPr/>
        </p:nvSpPr>
        <p:spPr>
          <a:xfrm>
            <a:off x="3391109" y="3828618"/>
            <a:ext cx="800101" cy="4308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PE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0015660-AFC6-42B9-A393-41312D57C633}"/>
              </a:ext>
            </a:extLst>
          </p:cNvPr>
          <p:cNvSpPr/>
          <p:nvPr/>
        </p:nvSpPr>
        <p:spPr>
          <a:xfrm>
            <a:off x="793063" y="3173050"/>
            <a:ext cx="1090834" cy="34317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W – L1</a:t>
            </a:r>
            <a:endParaRPr lang="zh-CN" altLang="en-US" dirty="0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CE8FD726-861C-40BC-A8F9-750DEB6D4917}"/>
              </a:ext>
            </a:extLst>
          </p:cNvPr>
          <p:cNvSpPr/>
          <p:nvPr/>
        </p:nvSpPr>
        <p:spPr>
          <a:xfrm>
            <a:off x="793063" y="2330357"/>
            <a:ext cx="1090834" cy="5923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W – L2</a:t>
            </a:r>
            <a:endParaRPr lang="zh-CN" altLang="en-US" dirty="0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55F1C3AF-A718-46C2-BC5A-81E2C6E6C5D1}"/>
              </a:ext>
            </a:extLst>
          </p:cNvPr>
          <p:cNvSpPr/>
          <p:nvPr/>
        </p:nvSpPr>
        <p:spPr>
          <a:xfrm>
            <a:off x="787604" y="964862"/>
            <a:ext cx="3398524" cy="913670"/>
          </a:xfrm>
          <a:prstGeom prst="rect">
            <a:avLst/>
          </a:prstGeom>
          <a:gradFill>
            <a:gsLst>
              <a:gs pos="0">
                <a:srgbClr val="A2CC8E"/>
              </a:gs>
              <a:gs pos="50000">
                <a:srgbClr val="F8A683"/>
              </a:gs>
              <a:gs pos="100000">
                <a:srgbClr val="96BBE4"/>
              </a:gs>
            </a:gsLst>
            <a:lin ang="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Off-chip DRAM</a:t>
            </a:r>
            <a:endParaRPr lang="zh-CN" altLang="en-US" dirty="0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AD881062-F696-45D6-B419-20403B97DBD2}"/>
              </a:ext>
            </a:extLst>
          </p:cNvPr>
          <p:cNvSpPr/>
          <p:nvPr/>
        </p:nvSpPr>
        <p:spPr>
          <a:xfrm>
            <a:off x="792686" y="4322172"/>
            <a:ext cx="800101" cy="4308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PE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B9BB11CD-0029-43CD-810A-7B10854F62C0}"/>
              </a:ext>
            </a:extLst>
          </p:cNvPr>
          <p:cNvSpPr/>
          <p:nvPr/>
        </p:nvSpPr>
        <p:spPr>
          <a:xfrm>
            <a:off x="1658827" y="4322172"/>
            <a:ext cx="800101" cy="4308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PE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E04A3C19-88B8-4139-A350-ED1E5F030F53}"/>
              </a:ext>
            </a:extLst>
          </p:cNvPr>
          <p:cNvSpPr/>
          <p:nvPr/>
        </p:nvSpPr>
        <p:spPr>
          <a:xfrm>
            <a:off x="2524967" y="4324680"/>
            <a:ext cx="800101" cy="4308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PE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D56FC830-A10D-4F7D-8363-5112B9AB5C31}"/>
              </a:ext>
            </a:extLst>
          </p:cNvPr>
          <p:cNvSpPr/>
          <p:nvPr/>
        </p:nvSpPr>
        <p:spPr>
          <a:xfrm>
            <a:off x="3391107" y="4324680"/>
            <a:ext cx="800101" cy="4308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PE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B3940FFD-4972-475B-8FC3-9965487EA331}"/>
              </a:ext>
            </a:extLst>
          </p:cNvPr>
          <p:cNvSpPr/>
          <p:nvPr/>
        </p:nvSpPr>
        <p:spPr>
          <a:xfrm>
            <a:off x="1946908" y="2330357"/>
            <a:ext cx="1090834" cy="5923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I – L2</a:t>
            </a:r>
            <a:endParaRPr lang="zh-CN" altLang="en-US" dirty="0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A2EFD90F-E9D5-4DE9-9CC1-B8332F58E0F6}"/>
              </a:ext>
            </a:extLst>
          </p:cNvPr>
          <p:cNvSpPr/>
          <p:nvPr/>
        </p:nvSpPr>
        <p:spPr>
          <a:xfrm>
            <a:off x="3100753" y="2330357"/>
            <a:ext cx="1090834" cy="5923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O – L2</a:t>
            </a:r>
            <a:endParaRPr lang="zh-CN" altLang="en-US" dirty="0"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477DFA82-5A93-4126-8173-6E0DB4E4A6C2}"/>
              </a:ext>
            </a:extLst>
          </p:cNvPr>
          <p:cNvSpPr/>
          <p:nvPr/>
        </p:nvSpPr>
        <p:spPr>
          <a:xfrm>
            <a:off x="1941828" y="3169320"/>
            <a:ext cx="1090834" cy="3431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I – L1</a:t>
            </a:r>
            <a:endParaRPr lang="zh-CN" altLang="en-US" dirty="0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1DB5C93F-72E5-4F9C-80A4-EA993E537671}"/>
              </a:ext>
            </a:extLst>
          </p:cNvPr>
          <p:cNvSpPr/>
          <p:nvPr/>
        </p:nvSpPr>
        <p:spPr>
          <a:xfrm>
            <a:off x="3100753" y="3169320"/>
            <a:ext cx="1090834" cy="34317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O – L1</a:t>
            </a:r>
            <a:endParaRPr lang="zh-CN" altLang="en-US" dirty="0"/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4E8E4AB7-BEA2-4454-8B77-71B1D3629A95}"/>
              </a:ext>
            </a:extLst>
          </p:cNvPr>
          <p:cNvSpPr/>
          <p:nvPr/>
        </p:nvSpPr>
        <p:spPr>
          <a:xfrm>
            <a:off x="792686" y="4825541"/>
            <a:ext cx="800101" cy="4308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PE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EE436B39-BB5B-414D-AD8F-FD605C946AAE}"/>
              </a:ext>
            </a:extLst>
          </p:cNvPr>
          <p:cNvSpPr/>
          <p:nvPr/>
        </p:nvSpPr>
        <p:spPr>
          <a:xfrm>
            <a:off x="1658827" y="4821811"/>
            <a:ext cx="800101" cy="4308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PE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148E02C8-5927-4BE1-AE00-E22234999C61}"/>
              </a:ext>
            </a:extLst>
          </p:cNvPr>
          <p:cNvSpPr/>
          <p:nvPr/>
        </p:nvSpPr>
        <p:spPr>
          <a:xfrm>
            <a:off x="2524968" y="4825541"/>
            <a:ext cx="800101" cy="4308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PE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5C4242B0-1566-417A-8754-808F7AE82398}"/>
              </a:ext>
            </a:extLst>
          </p:cNvPr>
          <p:cNvSpPr/>
          <p:nvPr/>
        </p:nvSpPr>
        <p:spPr>
          <a:xfrm>
            <a:off x="3391109" y="4821811"/>
            <a:ext cx="800101" cy="4308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PE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54C6946D-AF03-4E28-BD7C-56C093E07E27}"/>
              </a:ext>
            </a:extLst>
          </p:cNvPr>
          <p:cNvSpPr/>
          <p:nvPr/>
        </p:nvSpPr>
        <p:spPr>
          <a:xfrm>
            <a:off x="792686" y="5315365"/>
            <a:ext cx="800101" cy="4308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PE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0E0FECA9-3BC3-48C4-98D6-5C7F39A8193D}"/>
              </a:ext>
            </a:extLst>
          </p:cNvPr>
          <p:cNvSpPr/>
          <p:nvPr/>
        </p:nvSpPr>
        <p:spPr>
          <a:xfrm>
            <a:off x="1658827" y="5315365"/>
            <a:ext cx="800101" cy="4308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PE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20A86CCA-9E07-45A0-9579-CB36CF858694}"/>
              </a:ext>
            </a:extLst>
          </p:cNvPr>
          <p:cNvSpPr/>
          <p:nvPr/>
        </p:nvSpPr>
        <p:spPr>
          <a:xfrm>
            <a:off x="2524967" y="5317873"/>
            <a:ext cx="800101" cy="4308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PE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C690D68B-EC82-4201-B8CC-E46D12686822}"/>
              </a:ext>
            </a:extLst>
          </p:cNvPr>
          <p:cNvSpPr/>
          <p:nvPr/>
        </p:nvSpPr>
        <p:spPr>
          <a:xfrm>
            <a:off x="3391107" y="5317873"/>
            <a:ext cx="800101" cy="4308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PE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150" name="矩形 149">
            <a:extLst>
              <a:ext uri="{FF2B5EF4-FFF2-40B4-BE49-F238E27FC236}">
                <a16:creationId xmlns:a16="http://schemas.microsoft.com/office/drawing/2014/main" id="{32DD0198-8021-4E7F-9846-68AFDD0E0AB7}"/>
              </a:ext>
            </a:extLst>
          </p:cNvPr>
          <p:cNvSpPr/>
          <p:nvPr/>
        </p:nvSpPr>
        <p:spPr>
          <a:xfrm>
            <a:off x="5104222" y="5716350"/>
            <a:ext cx="800101" cy="4308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6" name="直接连接符 155">
            <a:extLst>
              <a:ext uri="{FF2B5EF4-FFF2-40B4-BE49-F238E27FC236}">
                <a16:creationId xmlns:a16="http://schemas.microsoft.com/office/drawing/2014/main" id="{08E213B5-2D13-4502-A774-C76A761E1F36}"/>
              </a:ext>
            </a:extLst>
          </p:cNvPr>
          <p:cNvCxnSpPr>
            <a:cxnSpLocks/>
          </p:cNvCxnSpPr>
          <p:nvPr/>
        </p:nvCxnSpPr>
        <p:spPr>
          <a:xfrm>
            <a:off x="4739379" y="864806"/>
            <a:ext cx="0" cy="586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8" name="直接连接符 157">
            <a:extLst>
              <a:ext uri="{FF2B5EF4-FFF2-40B4-BE49-F238E27FC236}">
                <a16:creationId xmlns:a16="http://schemas.microsoft.com/office/drawing/2014/main" id="{FECD5CAF-9C39-4E29-8725-E8B9A3609E68}"/>
              </a:ext>
            </a:extLst>
          </p:cNvPr>
          <p:cNvCxnSpPr>
            <a:cxnSpLocks/>
          </p:cNvCxnSpPr>
          <p:nvPr/>
        </p:nvCxnSpPr>
        <p:spPr>
          <a:xfrm>
            <a:off x="6202394" y="864806"/>
            <a:ext cx="0" cy="586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9" name="图片 158">
            <a:extLst>
              <a:ext uri="{FF2B5EF4-FFF2-40B4-BE49-F238E27FC236}">
                <a16:creationId xmlns:a16="http://schemas.microsoft.com/office/drawing/2014/main" id="{D906D117-6769-4D13-BD2F-2459B3CF5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039" y="3466026"/>
            <a:ext cx="1173527" cy="695581"/>
          </a:xfrm>
          <a:prstGeom prst="rect">
            <a:avLst/>
          </a:prstGeom>
        </p:spPr>
      </p:pic>
      <p:cxnSp>
        <p:nvCxnSpPr>
          <p:cNvPr id="160" name="直接连接符 159">
            <a:extLst>
              <a:ext uri="{FF2B5EF4-FFF2-40B4-BE49-F238E27FC236}">
                <a16:creationId xmlns:a16="http://schemas.microsoft.com/office/drawing/2014/main" id="{7D73EBB2-CC4A-49E5-9103-B5DF532EDAC7}"/>
              </a:ext>
            </a:extLst>
          </p:cNvPr>
          <p:cNvCxnSpPr>
            <a:cxnSpLocks/>
          </p:cNvCxnSpPr>
          <p:nvPr/>
        </p:nvCxnSpPr>
        <p:spPr>
          <a:xfrm flipV="1">
            <a:off x="4743211" y="4520158"/>
            <a:ext cx="7056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3" name="直接连接符 162">
            <a:extLst>
              <a:ext uri="{FF2B5EF4-FFF2-40B4-BE49-F238E27FC236}">
                <a16:creationId xmlns:a16="http://schemas.microsoft.com/office/drawing/2014/main" id="{80CCF816-E6D2-465A-83EE-A8DB53664689}"/>
              </a:ext>
            </a:extLst>
          </p:cNvPr>
          <p:cNvCxnSpPr>
            <a:cxnSpLocks/>
          </p:cNvCxnSpPr>
          <p:nvPr/>
        </p:nvCxnSpPr>
        <p:spPr>
          <a:xfrm flipV="1">
            <a:off x="4731018" y="6733686"/>
            <a:ext cx="7056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4" name="直接连接符 163">
            <a:extLst>
              <a:ext uri="{FF2B5EF4-FFF2-40B4-BE49-F238E27FC236}">
                <a16:creationId xmlns:a16="http://schemas.microsoft.com/office/drawing/2014/main" id="{437667A0-97BD-4C43-AB6B-5F733415BEBB}"/>
              </a:ext>
            </a:extLst>
          </p:cNvPr>
          <p:cNvCxnSpPr>
            <a:cxnSpLocks/>
          </p:cNvCxnSpPr>
          <p:nvPr/>
        </p:nvCxnSpPr>
        <p:spPr>
          <a:xfrm flipV="1">
            <a:off x="4731018" y="2705621"/>
            <a:ext cx="7056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1" name="直接连接符 190">
            <a:extLst>
              <a:ext uri="{FF2B5EF4-FFF2-40B4-BE49-F238E27FC236}">
                <a16:creationId xmlns:a16="http://schemas.microsoft.com/office/drawing/2014/main" id="{853CED26-4008-4E06-AB3D-900D92B368A9}"/>
              </a:ext>
            </a:extLst>
          </p:cNvPr>
          <p:cNvCxnSpPr>
            <a:cxnSpLocks/>
          </p:cNvCxnSpPr>
          <p:nvPr/>
        </p:nvCxnSpPr>
        <p:spPr>
          <a:xfrm flipV="1">
            <a:off x="4731018" y="864806"/>
            <a:ext cx="7056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2" name="直接连接符 191">
            <a:extLst>
              <a:ext uri="{FF2B5EF4-FFF2-40B4-BE49-F238E27FC236}">
                <a16:creationId xmlns:a16="http://schemas.microsoft.com/office/drawing/2014/main" id="{B701B792-82D0-4D70-B7F7-0E9D64828D76}"/>
              </a:ext>
            </a:extLst>
          </p:cNvPr>
          <p:cNvCxnSpPr>
            <a:cxnSpLocks/>
          </p:cNvCxnSpPr>
          <p:nvPr/>
        </p:nvCxnSpPr>
        <p:spPr>
          <a:xfrm>
            <a:off x="11790419" y="864206"/>
            <a:ext cx="0" cy="586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6" name="文本框 195">
            <a:extLst>
              <a:ext uri="{FF2B5EF4-FFF2-40B4-BE49-F238E27FC236}">
                <a16:creationId xmlns:a16="http://schemas.microsoft.com/office/drawing/2014/main" id="{38DB3742-9036-4E4B-BCA9-7BBD55C01DC9}"/>
              </a:ext>
            </a:extLst>
          </p:cNvPr>
          <p:cNvSpPr txBox="1"/>
          <p:nvPr/>
        </p:nvSpPr>
        <p:spPr>
          <a:xfrm>
            <a:off x="11269967" y="6380236"/>
            <a:ext cx="3727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…</a:t>
            </a:r>
            <a:endParaRPr lang="zh-CN" altLang="en-US" dirty="0"/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6CBB8B8D-E8AA-49BE-A92B-3999BD1DEC36}"/>
              </a:ext>
            </a:extLst>
          </p:cNvPr>
          <p:cNvSpPr txBox="1"/>
          <p:nvPr/>
        </p:nvSpPr>
        <p:spPr>
          <a:xfrm>
            <a:off x="4893401" y="5019304"/>
            <a:ext cx="11769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PE Design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文本框 105">
            <a:extLst>
              <a:ext uri="{FF2B5EF4-FFF2-40B4-BE49-F238E27FC236}">
                <a16:creationId xmlns:a16="http://schemas.microsoft.com/office/drawing/2014/main" id="{1FA7085E-CE4F-4778-A3A4-F5AE1DE1A9A2}"/>
              </a:ext>
            </a:extLst>
          </p:cNvPr>
          <p:cNvSpPr txBox="1"/>
          <p:nvPr/>
        </p:nvSpPr>
        <p:spPr>
          <a:xfrm>
            <a:off x="4637685" y="2755509"/>
            <a:ext cx="16651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PE Array &amp; Interconnects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DC8A3DDB-4E62-4AFE-96A7-D93363E1B3F3}"/>
              </a:ext>
            </a:extLst>
          </p:cNvPr>
          <p:cNvSpPr txBox="1"/>
          <p:nvPr/>
        </p:nvSpPr>
        <p:spPr>
          <a:xfrm>
            <a:off x="4915780" y="897339"/>
            <a:ext cx="11769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Memory Hierarchy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Google Shape;553;p76">
            <a:extLst>
              <a:ext uri="{FF2B5EF4-FFF2-40B4-BE49-F238E27FC236}">
                <a16:creationId xmlns:a16="http://schemas.microsoft.com/office/drawing/2014/main" id="{9893CAE4-A675-4BF9-B089-0C99C6B04B58}"/>
              </a:ext>
            </a:extLst>
          </p:cNvPr>
          <p:cNvSpPr/>
          <p:nvPr/>
        </p:nvSpPr>
        <p:spPr>
          <a:xfrm>
            <a:off x="326392" y="6106282"/>
            <a:ext cx="4258966" cy="547908"/>
          </a:xfrm>
          <a:prstGeom prst="roundRect">
            <a:avLst>
              <a:gd name="adj" fmla="val 9577"/>
            </a:avLst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Large Design Degrees of Freedom!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194808E-CB21-4004-AD16-4F21E969A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485" y="4648348"/>
            <a:ext cx="1586136" cy="93541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DBFF383-FFC2-4F9E-ACA4-09E06C105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3680" y="4650281"/>
            <a:ext cx="1836939" cy="191462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785B1E5-F0D2-4765-8AFE-6A8268C0EF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6761" y="5670083"/>
            <a:ext cx="2338532" cy="93541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9FBFF39-E143-437D-9E5F-2D28AC2514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6372" y="1588581"/>
            <a:ext cx="1301445" cy="986029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0A8862F2-7289-4962-A21C-608D3BC8999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8817" y="2801438"/>
            <a:ext cx="1203614" cy="900000"/>
          </a:xfrm>
          <a:prstGeom prst="rect">
            <a:avLst/>
          </a:prstGeom>
        </p:spPr>
      </p:pic>
      <p:pic>
        <p:nvPicPr>
          <p:cNvPr id="84" name="图片 83">
            <a:extLst>
              <a:ext uri="{FF2B5EF4-FFF2-40B4-BE49-F238E27FC236}">
                <a16:creationId xmlns:a16="http://schemas.microsoft.com/office/drawing/2014/main" id="{3F8DD3A2-A21C-4A08-BA31-69D6EBA32B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7055" y="3670622"/>
            <a:ext cx="1382122" cy="972402"/>
          </a:xfrm>
          <a:prstGeom prst="rect">
            <a:avLst/>
          </a:prstGeom>
        </p:spPr>
      </p:pic>
      <p:pic>
        <p:nvPicPr>
          <p:cNvPr id="285" name="图片 284">
            <a:extLst>
              <a:ext uri="{FF2B5EF4-FFF2-40B4-BE49-F238E27FC236}">
                <a16:creationId xmlns:a16="http://schemas.microsoft.com/office/drawing/2014/main" id="{BBE67EBA-4BE6-47AA-B1E1-2515200F4B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6984" y="2824588"/>
            <a:ext cx="1203614" cy="900000"/>
          </a:xfrm>
          <a:prstGeom prst="rect">
            <a:avLst/>
          </a:prstGeom>
        </p:spPr>
      </p:pic>
      <p:pic>
        <p:nvPicPr>
          <p:cNvPr id="286" name="图片 285">
            <a:extLst>
              <a:ext uri="{FF2B5EF4-FFF2-40B4-BE49-F238E27FC236}">
                <a16:creationId xmlns:a16="http://schemas.microsoft.com/office/drawing/2014/main" id="{C7C7E529-B1C5-4CDB-8F0F-58296153AA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1421" y="2838918"/>
            <a:ext cx="1201765" cy="887792"/>
          </a:xfrm>
          <a:prstGeom prst="rect">
            <a:avLst/>
          </a:prstGeom>
        </p:spPr>
      </p:pic>
      <p:pic>
        <p:nvPicPr>
          <p:cNvPr id="300" name="图片 299">
            <a:extLst>
              <a:ext uri="{FF2B5EF4-FFF2-40B4-BE49-F238E27FC236}">
                <a16:creationId xmlns:a16="http://schemas.microsoft.com/office/drawing/2014/main" id="{55B7A64B-74BC-4BF0-8F60-00A008D287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55742" y="3692928"/>
            <a:ext cx="1261876" cy="945018"/>
          </a:xfrm>
          <a:prstGeom prst="rect">
            <a:avLst/>
          </a:prstGeom>
        </p:spPr>
      </p:pic>
      <p:pic>
        <p:nvPicPr>
          <p:cNvPr id="301" name="图片 300">
            <a:extLst>
              <a:ext uri="{FF2B5EF4-FFF2-40B4-BE49-F238E27FC236}">
                <a16:creationId xmlns:a16="http://schemas.microsoft.com/office/drawing/2014/main" id="{70897D5B-614D-4C4D-8950-DB464739A7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71421" y="3654170"/>
            <a:ext cx="1201694" cy="909390"/>
          </a:xfrm>
          <a:prstGeom prst="rect">
            <a:avLst/>
          </a:prstGeom>
        </p:spPr>
      </p:pic>
      <p:sp>
        <p:nvSpPr>
          <p:cNvPr id="302" name="文本框 301">
            <a:extLst>
              <a:ext uri="{FF2B5EF4-FFF2-40B4-BE49-F238E27FC236}">
                <a16:creationId xmlns:a16="http://schemas.microsoft.com/office/drawing/2014/main" id="{9E8AB6D9-944B-44CF-89A6-DDB51350AE6F}"/>
              </a:ext>
            </a:extLst>
          </p:cNvPr>
          <p:cNvSpPr txBox="1"/>
          <p:nvPr/>
        </p:nvSpPr>
        <p:spPr>
          <a:xfrm>
            <a:off x="11283425" y="4125533"/>
            <a:ext cx="3727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…</a:t>
            </a:r>
            <a:endParaRPr lang="zh-CN" altLang="en-US" dirty="0"/>
          </a:p>
        </p:txBody>
      </p:sp>
      <p:cxnSp>
        <p:nvCxnSpPr>
          <p:cNvPr id="303" name="直接箭头连接符 302">
            <a:extLst>
              <a:ext uri="{FF2B5EF4-FFF2-40B4-BE49-F238E27FC236}">
                <a16:creationId xmlns:a16="http://schemas.microsoft.com/office/drawing/2014/main" id="{1CF1D0C3-EEC3-4820-B151-C99B2273071B}"/>
              </a:ext>
            </a:extLst>
          </p:cNvPr>
          <p:cNvCxnSpPr>
            <a:cxnSpLocks/>
            <a:stCxn id="304" idx="1"/>
          </p:cNvCxnSpPr>
          <p:nvPr/>
        </p:nvCxnSpPr>
        <p:spPr>
          <a:xfrm>
            <a:off x="5320573" y="4337550"/>
            <a:ext cx="165512" cy="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4" name="文本框 303">
            <a:extLst>
              <a:ext uri="{FF2B5EF4-FFF2-40B4-BE49-F238E27FC236}">
                <a16:creationId xmlns:a16="http://schemas.microsoft.com/office/drawing/2014/main" id="{140F86A1-5086-4577-AF2F-E07FC675CA8F}"/>
              </a:ext>
            </a:extLst>
          </p:cNvPr>
          <p:cNvSpPr txBox="1"/>
          <p:nvPr/>
        </p:nvSpPr>
        <p:spPr>
          <a:xfrm>
            <a:off x="5320573" y="4168273"/>
            <a:ext cx="5618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I</a:t>
            </a:r>
            <a:endParaRPr lang="zh-CN" altLang="en-US" sz="16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305" name="直接箭头连接符 304">
            <a:extLst>
              <a:ext uri="{FF2B5EF4-FFF2-40B4-BE49-F238E27FC236}">
                <a16:creationId xmlns:a16="http://schemas.microsoft.com/office/drawing/2014/main" id="{7407AE8C-17B7-4EC0-B395-E92435C730B0}"/>
              </a:ext>
            </a:extLst>
          </p:cNvPr>
          <p:cNvCxnSpPr>
            <a:cxnSpLocks/>
            <a:stCxn id="306" idx="1"/>
          </p:cNvCxnSpPr>
          <p:nvPr/>
        </p:nvCxnSpPr>
        <p:spPr>
          <a:xfrm flipV="1">
            <a:off x="4827070" y="4329564"/>
            <a:ext cx="141826" cy="516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文本框 305">
            <a:extLst>
              <a:ext uri="{FF2B5EF4-FFF2-40B4-BE49-F238E27FC236}">
                <a16:creationId xmlns:a16="http://schemas.microsoft.com/office/drawing/2014/main" id="{CDA0B5D6-E67D-482A-8B59-89A1201A455E}"/>
              </a:ext>
            </a:extLst>
          </p:cNvPr>
          <p:cNvSpPr txBox="1"/>
          <p:nvPr/>
        </p:nvSpPr>
        <p:spPr>
          <a:xfrm>
            <a:off x="4827070" y="4165447"/>
            <a:ext cx="5618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W</a:t>
            </a:r>
            <a:endParaRPr lang="zh-CN" altLang="en-US" sz="1600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309" name="直接箭头连接符 308">
            <a:extLst>
              <a:ext uri="{FF2B5EF4-FFF2-40B4-BE49-F238E27FC236}">
                <a16:creationId xmlns:a16="http://schemas.microsoft.com/office/drawing/2014/main" id="{60A06899-97F0-41F7-9907-1307B6DBF2FF}"/>
              </a:ext>
            </a:extLst>
          </p:cNvPr>
          <p:cNvCxnSpPr>
            <a:cxnSpLocks/>
            <a:stCxn id="310" idx="1"/>
          </p:cNvCxnSpPr>
          <p:nvPr/>
        </p:nvCxnSpPr>
        <p:spPr>
          <a:xfrm>
            <a:off x="5781562" y="4339587"/>
            <a:ext cx="155238" cy="0"/>
          </a:xfrm>
          <a:prstGeom prst="straightConnector1">
            <a:avLst/>
          </a:prstGeom>
          <a:ln w="19050"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0" name="文本框 309">
            <a:extLst>
              <a:ext uri="{FF2B5EF4-FFF2-40B4-BE49-F238E27FC236}">
                <a16:creationId xmlns:a16="http://schemas.microsoft.com/office/drawing/2014/main" id="{222B9495-D8D9-46A6-8D07-322BF353104A}"/>
              </a:ext>
            </a:extLst>
          </p:cNvPr>
          <p:cNvSpPr txBox="1"/>
          <p:nvPr/>
        </p:nvSpPr>
        <p:spPr>
          <a:xfrm>
            <a:off x="5781562" y="4170310"/>
            <a:ext cx="5618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5B9BD5"/>
                </a:solidFill>
                <a:cs typeface="Arial" panose="020B0604020202020204" pitchFamily="34" charset="0"/>
              </a:rPr>
              <a:t>O</a:t>
            </a:r>
            <a:endParaRPr lang="zh-CN" altLang="en-US" sz="1600" dirty="0">
              <a:solidFill>
                <a:srgbClr val="5B9BD5"/>
              </a:solidFill>
              <a:cs typeface="Arial" panose="020B0604020202020204" pitchFamily="34" charset="0"/>
            </a:endParaRPr>
          </a:p>
        </p:txBody>
      </p:sp>
      <p:pic>
        <p:nvPicPr>
          <p:cNvPr id="319" name="图片 318">
            <a:extLst>
              <a:ext uri="{FF2B5EF4-FFF2-40B4-BE49-F238E27FC236}">
                <a16:creationId xmlns:a16="http://schemas.microsoft.com/office/drawing/2014/main" id="{4A363126-E1BC-4F61-8815-25F411877F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46467" y="1241607"/>
            <a:ext cx="1520055" cy="1135063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DD4384B6-9F44-432A-9221-4E7DCEA67C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26205" y="1241607"/>
            <a:ext cx="1520053" cy="1135061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0AAD8D0D-D869-4C9E-A7E8-AF51ED57F7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22953" y="1234901"/>
            <a:ext cx="1514657" cy="1141767"/>
          </a:xfrm>
          <a:prstGeom prst="rect">
            <a:avLst/>
          </a:prstGeom>
        </p:spPr>
      </p:pic>
      <p:sp>
        <p:nvSpPr>
          <p:cNvPr id="333" name="文本框 332">
            <a:extLst>
              <a:ext uri="{FF2B5EF4-FFF2-40B4-BE49-F238E27FC236}">
                <a16:creationId xmlns:a16="http://schemas.microsoft.com/office/drawing/2014/main" id="{B9975645-0F2C-472C-88AD-85369AD93781}"/>
              </a:ext>
            </a:extLst>
          </p:cNvPr>
          <p:cNvSpPr txBox="1"/>
          <p:nvPr/>
        </p:nvSpPr>
        <p:spPr>
          <a:xfrm>
            <a:off x="11305604" y="2296851"/>
            <a:ext cx="3727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…</a:t>
            </a:r>
            <a:endParaRPr lang="zh-CN" altLang="en-US" dirty="0"/>
          </a:p>
        </p:txBody>
      </p:sp>
      <p:cxnSp>
        <p:nvCxnSpPr>
          <p:cNvPr id="336" name="直接箭头连接符 335">
            <a:extLst>
              <a:ext uri="{FF2B5EF4-FFF2-40B4-BE49-F238E27FC236}">
                <a16:creationId xmlns:a16="http://schemas.microsoft.com/office/drawing/2014/main" id="{7CD7FA8F-9545-40A6-B55D-7958587215E4}"/>
              </a:ext>
            </a:extLst>
          </p:cNvPr>
          <p:cNvCxnSpPr>
            <a:stCxn id="9" idx="2"/>
          </p:cNvCxnSpPr>
          <p:nvPr/>
        </p:nvCxnSpPr>
        <p:spPr>
          <a:xfrm>
            <a:off x="1338480" y="3516226"/>
            <a:ext cx="2640" cy="25719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7" name="直接箭头连接符 336">
            <a:extLst>
              <a:ext uri="{FF2B5EF4-FFF2-40B4-BE49-F238E27FC236}">
                <a16:creationId xmlns:a16="http://schemas.microsoft.com/office/drawing/2014/main" id="{5D3269FA-B730-4FF2-9E2F-4FE0E997E65B}"/>
              </a:ext>
            </a:extLst>
          </p:cNvPr>
          <p:cNvCxnSpPr>
            <a:cxnSpLocks/>
            <a:stCxn id="46" idx="2"/>
            <a:endCxn id="9" idx="0"/>
          </p:cNvCxnSpPr>
          <p:nvPr/>
        </p:nvCxnSpPr>
        <p:spPr>
          <a:xfrm>
            <a:off x="1338480" y="2922753"/>
            <a:ext cx="0" cy="25029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3" name="直接箭头连接符 342">
            <a:extLst>
              <a:ext uri="{FF2B5EF4-FFF2-40B4-BE49-F238E27FC236}">
                <a16:creationId xmlns:a16="http://schemas.microsoft.com/office/drawing/2014/main" id="{47824553-73B0-434B-9053-E11D0CBE1340}"/>
              </a:ext>
            </a:extLst>
          </p:cNvPr>
          <p:cNvCxnSpPr/>
          <p:nvPr/>
        </p:nvCxnSpPr>
        <p:spPr>
          <a:xfrm>
            <a:off x="2486866" y="3512496"/>
            <a:ext cx="2640" cy="257198"/>
          </a:xfrm>
          <a:prstGeom prst="straightConnector1">
            <a:avLst/>
          </a:prstGeom>
          <a:ln w="57150">
            <a:solidFill>
              <a:srgbClr val="ED7D3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5" name="直接箭头连接符 344">
            <a:extLst>
              <a:ext uri="{FF2B5EF4-FFF2-40B4-BE49-F238E27FC236}">
                <a16:creationId xmlns:a16="http://schemas.microsoft.com/office/drawing/2014/main" id="{08AAFD2A-D6B8-4720-8885-C58725FA6521}"/>
              </a:ext>
            </a:extLst>
          </p:cNvPr>
          <p:cNvCxnSpPr>
            <a:cxnSpLocks/>
          </p:cNvCxnSpPr>
          <p:nvPr/>
        </p:nvCxnSpPr>
        <p:spPr>
          <a:xfrm flipV="1">
            <a:off x="3451495" y="3512496"/>
            <a:ext cx="2640" cy="257198"/>
          </a:xfrm>
          <a:prstGeom prst="straightConnector1">
            <a:avLst/>
          </a:prstGeom>
          <a:ln w="57150">
            <a:solidFill>
              <a:srgbClr val="5B9BD5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6" name="直接箭头连接符 345">
            <a:extLst>
              <a:ext uri="{FF2B5EF4-FFF2-40B4-BE49-F238E27FC236}">
                <a16:creationId xmlns:a16="http://schemas.microsoft.com/office/drawing/2014/main" id="{9EDE5D6A-6D16-4975-9BBF-CDE0B0EAA6C3}"/>
              </a:ext>
            </a:extLst>
          </p:cNvPr>
          <p:cNvCxnSpPr>
            <a:cxnSpLocks/>
          </p:cNvCxnSpPr>
          <p:nvPr/>
        </p:nvCxnSpPr>
        <p:spPr>
          <a:xfrm>
            <a:off x="3866388" y="3506815"/>
            <a:ext cx="2640" cy="257198"/>
          </a:xfrm>
          <a:prstGeom prst="straightConnector1">
            <a:avLst/>
          </a:prstGeom>
          <a:ln w="57150">
            <a:solidFill>
              <a:srgbClr val="5B9BD5"/>
            </a:solidFill>
            <a:prstDash val="sysDot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7" name="直接箭头连接符 346">
            <a:extLst>
              <a:ext uri="{FF2B5EF4-FFF2-40B4-BE49-F238E27FC236}">
                <a16:creationId xmlns:a16="http://schemas.microsoft.com/office/drawing/2014/main" id="{C99CAC5B-A466-48E1-B768-4E060C266D83}"/>
              </a:ext>
            </a:extLst>
          </p:cNvPr>
          <p:cNvCxnSpPr>
            <a:cxnSpLocks/>
          </p:cNvCxnSpPr>
          <p:nvPr/>
        </p:nvCxnSpPr>
        <p:spPr>
          <a:xfrm>
            <a:off x="2484226" y="2922753"/>
            <a:ext cx="0" cy="250297"/>
          </a:xfrm>
          <a:prstGeom prst="straightConnector1">
            <a:avLst/>
          </a:prstGeom>
          <a:ln w="38100">
            <a:solidFill>
              <a:srgbClr val="ED7D3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8" name="直接箭头连接符 347">
            <a:extLst>
              <a:ext uri="{FF2B5EF4-FFF2-40B4-BE49-F238E27FC236}">
                <a16:creationId xmlns:a16="http://schemas.microsoft.com/office/drawing/2014/main" id="{F3A845CB-AB66-4A6C-B847-11B697003643}"/>
              </a:ext>
            </a:extLst>
          </p:cNvPr>
          <p:cNvCxnSpPr>
            <a:cxnSpLocks/>
          </p:cNvCxnSpPr>
          <p:nvPr/>
        </p:nvCxnSpPr>
        <p:spPr>
          <a:xfrm flipV="1">
            <a:off x="3451495" y="2928849"/>
            <a:ext cx="0" cy="250297"/>
          </a:xfrm>
          <a:prstGeom prst="straightConnector1">
            <a:avLst/>
          </a:prstGeom>
          <a:ln w="38100">
            <a:solidFill>
              <a:srgbClr val="5B9BD5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9" name="直接箭头连接符 348">
            <a:extLst>
              <a:ext uri="{FF2B5EF4-FFF2-40B4-BE49-F238E27FC236}">
                <a16:creationId xmlns:a16="http://schemas.microsoft.com/office/drawing/2014/main" id="{1B0593B6-C8E2-4D0C-9202-119FCD0338D9}"/>
              </a:ext>
            </a:extLst>
          </p:cNvPr>
          <p:cNvCxnSpPr>
            <a:cxnSpLocks/>
          </p:cNvCxnSpPr>
          <p:nvPr/>
        </p:nvCxnSpPr>
        <p:spPr>
          <a:xfrm>
            <a:off x="3866388" y="2919023"/>
            <a:ext cx="0" cy="250297"/>
          </a:xfrm>
          <a:prstGeom prst="straightConnector1">
            <a:avLst/>
          </a:prstGeom>
          <a:ln w="38100">
            <a:solidFill>
              <a:srgbClr val="5B9BD5"/>
            </a:solidFill>
            <a:prstDash val="sysDot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1" name="直接箭头连接符 350">
            <a:extLst>
              <a:ext uri="{FF2B5EF4-FFF2-40B4-BE49-F238E27FC236}">
                <a16:creationId xmlns:a16="http://schemas.microsoft.com/office/drawing/2014/main" id="{04995BA5-D967-4D33-BE35-FE0A4DFEC54B}"/>
              </a:ext>
            </a:extLst>
          </p:cNvPr>
          <p:cNvCxnSpPr>
            <a:cxnSpLocks/>
          </p:cNvCxnSpPr>
          <p:nvPr/>
        </p:nvCxnSpPr>
        <p:spPr>
          <a:xfrm>
            <a:off x="2020806" y="1977136"/>
            <a:ext cx="0" cy="250297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2" name="直接箭头连接符 351">
            <a:extLst>
              <a:ext uri="{FF2B5EF4-FFF2-40B4-BE49-F238E27FC236}">
                <a16:creationId xmlns:a16="http://schemas.microsoft.com/office/drawing/2014/main" id="{6AFA4396-114B-4137-9AB4-FF1EC2939123}"/>
              </a:ext>
            </a:extLst>
          </p:cNvPr>
          <p:cNvCxnSpPr>
            <a:cxnSpLocks/>
          </p:cNvCxnSpPr>
          <p:nvPr/>
        </p:nvCxnSpPr>
        <p:spPr>
          <a:xfrm flipV="1">
            <a:off x="2956977" y="1977136"/>
            <a:ext cx="0" cy="250297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53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箭头: 圆角右 130">
            <a:extLst>
              <a:ext uri="{FF2B5EF4-FFF2-40B4-BE49-F238E27FC236}">
                <a16:creationId xmlns:a16="http://schemas.microsoft.com/office/drawing/2014/main" id="{3D124503-161F-41FF-9760-73039E9F140F}"/>
              </a:ext>
            </a:extLst>
          </p:cNvPr>
          <p:cNvSpPr/>
          <p:nvPr/>
        </p:nvSpPr>
        <p:spPr>
          <a:xfrm flipV="1">
            <a:off x="3127248" y="4697444"/>
            <a:ext cx="3297075" cy="1286828"/>
          </a:xfrm>
          <a:prstGeom prst="bentArrow">
            <a:avLst>
              <a:gd name="adj1" fmla="val 12546"/>
              <a:gd name="adj2" fmla="val 13645"/>
              <a:gd name="adj3" fmla="val 25000"/>
              <a:gd name="adj4" fmla="val 43750"/>
            </a:avLst>
          </a:prstGeom>
          <a:solidFill>
            <a:srgbClr val="FFF2CC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7" name="箭头: 圆角右 126">
            <a:extLst>
              <a:ext uri="{FF2B5EF4-FFF2-40B4-BE49-F238E27FC236}">
                <a16:creationId xmlns:a16="http://schemas.microsoft.com/office/drawing/2014/main" id="{380F917E-C7B7-4AA2-A408-8A91597DE270}"/>
              </a:ext>
            </a:extLst>
          </p:cNvPr>
          <p:cNvSpPr/>
          <p:nvPr/>
        </p:nvSpPr>
        <p:spPr>
          <a:xfrm>
            <a:off x="3127248" y="1552633"/>
            <a:ext cx="3297075" cy="1286828"/>
          </a:xfrm>
          <a:prstGeom prst="bentArrow">
            <a:avLst>
              <a:gd name="adj1" fmla="val 12546"/>
              <a:gd name="adj2" fmla="val 13645"/>
              <a:gd name="adj3" fmla="val 25000"/>
              <a:gd name="adj4" fmla="val 43750"/>
            </a:avLst>
          </a:prstGeom>
          <a:solidFill>
            <a:srgbClr val="CFAFE7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AF683CCC-D6F6-4E38-ABB8-FF76273A0770}"/>
              </a:ext>
            </a:extLst>
          </p:cNvPr>
          <p:cNvSpPr/>
          <p:nvPr/>
        </p:nvSpPr>
        <p:spPr>
          <a:xfrm>
            <a:off x="368002" y="2518316"/>
            <a:ext cx="5586396" cy="2524192"/>
          </a:xfrm>
          <a:prstGeom prst="roundRect">
            <a:avLst>
              <a:gd name="adj" fmla="val 9644"/>
            </a:avLst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5" name="矩形: 圆角 124">
            <a:extLst>
              <a:ext uri="{FF2B5EF4-FFF2-40B4-BE49-F238E27FC236}">
                <a16:creationId xmlns:a16="http://schemas.microsoft.com/office/drawing/2014/main" id="{309AED3F-B216-4174-9182-AF52B063A619}"/>
              </a:ext>
            </a:extLst>
          </p:cNvPr>
          <p:cNvSpPr/>
          <p:nvPr/>
        </p:nvSpPr>
        <p:spPr>
          <a:xfrm>
            <a:off x="6425193" y="1036100"/>
            <a:ext cx="5423528" cy="5560134"/>
          </a:xfrm>
          <a:prstGeom prst="roundRect">
            <a:avLst>
              <a:gd name="adj" fmla="val 4777"/>
            </a:avLst>
          </a:prstGeom>
          <a:solidFill>
            <a:srgbClr val="CFAFE7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矩形: 圆角 123">
            <a:extLst>
              <a:ext uri="{FF2B5EF4-FFF2-40B4-BE49-F238E27FC236}">
                <a16:creationId xmlns:a16="http://schemas.microsoft.com/office/drawing/2014/main" id="{F4B9F457-6E76-484E-AA9D-DCEBA6FE6D5F}"/>
              </a:ext>
            </a:extLst>
          </p:cNvPr>
          <p:cNvSpPr/>
          <p:nvPr/>
        </p:nvSpPr>
        <p:spPr>
          <a:xfrm>
            <a:off x="6425193" y="4072042"/>
            <a:ext cx="4428742" cy="2524192"/>
          </a:xfrm>
          <a:prstGeom prst="roundRect">
            <a:avLst>
              <a:gd name="adj" fmla="val 9644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8A2A2C-1637-45D8-AC9A-25143C3A486C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1CF2EDF6-4692-41CA-ADD4-8CAE87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Mapping (a.k.a. Dataflow)</a:t>
            </a: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289267ED-8E90-4A54-8AD6-EFE7BE683420}"/>
              </a:ext>
            </a:extLst>
          </p:cNvPr>
          <p:cNvSpPr/>
          <p:nvPr/>
        </p:nvSpPr>
        <p:spPr>
          <a:xfrm>
            <a:off x="10386353" y="4248881"/>
            <a:ext cx="1366131" cy="1012847"/>
          </a:xfrm>
          <a:prstGeom prst="rect">
            <a:avLst/>
          </a:prstGeom>
          <a:solidFill>
            <a:srgbClr val="CECECE">
              <a:alpha val="85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4B67C149-25E0-4E31-9FCD-755808306446}"/>
              </a:ext>
            </a:extLst>
          </p:cNvPr>
          <p:cNvSpPr/>
          <p:nvPr/>
        </p:nvSpPr>
        <p:spPr>
          <a:xfrm>
            <a:off x="6544519" y="1300629"/>
            <a:ext cx="3703503" cy="1096770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8F1F2BCF-31A0-4858-B81E-5D82F341B4BD}"/>
              </a:ext>
            </a:extLst>
          </p:cNvPr>
          <p:cNvSpPr/>
          <p:nvPr/>
        </p:nvSpPr>
        <p:spPr>
          <a:xfrm>
            <a:off x="6547679" y="2656384"/>
            <a:ext cx="3700344" cy="3652916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749BB4A3-DE02-4E54-B8EE-762B7DA74B49}"/>
              </a:ext>
            </a:extLst>
          </p:cNvPr>
          <p:cNvSpPr/>
          <p:nvPr/>
        </p:nvSpPr>
        <p:spPr>
          <a:xfrm>
            <a:off x="6686009" y="4252611"/>
            <a:ext cx="800101" cy="4308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PE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9EF84687-39BD-42F1-9F37-B51EEB83EFCF}"/>
              </a:ext>
            </a:extLst>
          </p:cNvPr>
          <p:cNvSpPr/>
          <p:nvPr/>
        </p:nvSpPr>
        <p:spPr>
          <a:xfrm>
            <a:off x="7552150" y="4248881"/>
            <a:ext cx="800101" cy="4308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PE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17169DA9-2E56-42D2-9487-7FCAC5F9ADA0}"/>
              </a:ext>
            </a:extLst>
          </p:cNvPr>
          <p:cNvSpPr/>
          <p:nvPr/>
        </p:nvSpPr>
        <p:spPr>
          <a:xfrm>
            <a:off x="8418291" y="4252611"/>
            <a:ext cx="800101" cy="4308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PE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5EDF76E4-98CC-4C26-85A6-CDBCBBB9A09B}"/>
              </a:ext>
            </a:extLst>
          </p:cNvPr>
          <p:cNvSpPr/>
          <p:nvPr/>
        </p:nvSpPr>
        <p:spPr>
          <a:xfrm>
            <a:off x="9284432" y="4248881"/>
            <a:ext cx="800101" cy="4308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PE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763FAC24-2827-43E3-B241-A9E5BBD3C8D8}"/>
              </a:ext>
            </a:extLst>
          </p:cNvPr>
          <p:cNvSpPr/>
          <p:nvPr/>
        </p:nvSpPr>
        <p:spPr>
          <a:xfrm>
            <a:off x="6686386" y="3593313"/>
            <a:ext cx="1090834" cy="34317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W – L1</a:t>
            </a:r>
            <a:endParaRPr lang="zh-CN" altLang="en-US" dirty="0"/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68A17347-8A4F-43F5-AA73-2E3471213565}"/>
              </a:ext>
            </a:extLst>
          </p:cNvPr>
          <p:cNvSpPr/>
          <p:nvPr/>
        </p:nvSpPr>
        <p:spPr>
          <a:xfrm>
            <a:off x="6686386" y="2750620"/>
            <a:ext cx="1090834" cy="5923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W – L2</a:t>
            </a:r>
            <a:endParaRPr lang="zh-CN" altLang="en-US" dirty="0"/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EE298595-AD6B-4A0A-A5CF-E7AE6EAB59F2}"/>
              </a:ext>
            </a:extLst>
          </p:cNvPr>
          <p:cNvSpPr/>
          <p:nvPr/>
        </p:nvSpPr>
        <p:spPr>
          <a:xfrm>
            <a:off x="6680927" y="1385125"/>
            <a:ext cx="3398524" cy="913670"/>
          </a:xfrm>
          <a:prstGeom prst="rect">
            <a:avLst/>
          </a:prstGeom>
          <a:gradFill>
            <a:gsLst>
              <a:gs pos="0">
                <a:srgbClr val="A2CC8E"/>
              </a:gs>
              <a:gs pos="50000">
                <a:srgbClr val="F8A683"/>
              </a:gs>
              <a:gs pos="100000">
                <a:srgbClr val="96BBE4"/>
              </a:gs>
            </a:gsLst>
            <a:lin ang="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Off-chip DRAM</a:t>
            </a:r>
            <a:endParaRPr lang="zh-CN" altLang="en-US" dirty="0"/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4F86E278-C528-46F3-B1E0-B77FED7BA9E9}"/>
              </a:ext>
            </a:extLst>
          </p:cNvPr>
          <p:cNvSpPr/>
          <p:nvPr/>
        </p:nvSpPr>
        <p:spPr>
          <a:xfrm>
            <a:off x="6686009" y="4742435"/>
            <a:ext cx="800101" cy="4308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PE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EFA001BA-9544-47D2-B6BA-DEE790B3622F}"/>
              </a:ext>
            </a:extLst>
          </p:cNvPr>
          <p:cNvSpPr/>
          <p:nvPr/>
        </p:nvSpPr>
        <p:spPr>
          <a:xfrm>
            <a:off x="7552150" y="4742435"/>
            <a:ext cx="800101" cy="4308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PE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E912E667-7938-4FBC-B9F8-2058F3B3E238}"/>
              </a:ext>
            </a:extLst>
          </p:cNvPr>
          <p:cNvSpPr/>
          <p:nvPr/>
        </p:nvSpPr>
        <p:spPr>
          <a:xfrm>
            <a:off x="8418290" y="4744943"/>
            <a:ext cx="800101" cy="4308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PE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607EBFD9-D470-45D3-AE4C-5112711FB8B7}"/>
              </a:ext>
            </a:extLst>
          </p:cNvPr>
          <p:cNvSpPr/>
          <p:nvPr/>
        </p:nvSpPr>
        <p:spPr>
          <a:xfrm>
            <a:off x="9284430" y="4744943"/>
            <a:ext cx="800101" cy="4308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PE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4B75DC47-4F18-48F5-859E-BE65C17A2CAC}"/>
              </a:ext>
            </a:extLst>
          </p:cNvPr>
          <p:cNvSpPr/>
          <p:nvPr/>
        </p:nvSpPr>
        <p:spPr>
          <a:xfrm>
            <a:off x="7840231" y="2750620"/>
            <a:ext cx="1090834" cy="5923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I – L2</a:t>
            </a:r>
            <a:endParaRPr lang="zh-CN" altLang="en-US" dirty="0"/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D5F3B255-D3CE-422F-944B-700FEA48818C}"/>
              </a:ext>
            </a:extLst>
          </p:cNvPr>
          <p:cNvSpPr/>
          <p:nvPr/>
        </p:nvSpPr>
        <p:spPr>
          <a:xfrm>
            <a:off x="8994076" y="2750620"/>
            <a:ext cx="1090834" cy="5923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O – L2</a:t>
            </a:r>
            <a:endParaRPr lang="zh-CN" altLang="en-US" dirty="0"/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80BA9D83-0C64-4E4F-9201-D88F6326735E}"/>
              </a:ext>
            </a:extLst>
          </p:cNvPr>
          <p:cNvSpPr/>
          <p:nvPr/>
        </p:nvSpPr>
        <p:spPr>
          <a:xfrm>
            <a:off x="7835151" y="3589583"/>
            <a:ext cx="1090834" cy="3431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I – L1</a:t>
            </a:r>
            <a:endParaRPr lang="zh-CN" altLang="en-US" dirty="0"/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675E1A0D-29E1-4EAA-BC23-DF966E6B103C}"/>
              </a:ext>
            </a:extLst>
          </p:cNvPr>
          <p:cNvSpPr/>
          <p:nvPr/>
        </p:nvSpPr>
        <p:spPr>
          <a:xfrm>
            <a:off x="8994076" y="3589583"/>
            <a:ext cx="1090834" cy="34317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O – L1</a:t>
            </a:r>
            <a:endParaRPr lang="zh-CN" altLang="en-US" dirty="0"/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BA3EFC03-11DE-4ECF-A183-C2B0C515555E}"/>
              </a:ext>
            </a:extLst>
          </p:cNvPr>
          <p:cNvSpPr/>
          <p:nvPr/>
        </p:nvSpPr>
        <p:spPr>
          <a:xfrm>
            <a:off x="6686009" y="5245804"/>
            <a:ext cx="800101" cy="4308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PE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D5422B0C-609D-4105-8A12-6E9645A721E4}"/>
              </a:ext>
            </a:extLst>
          </p:cNvPr>
          <p:cNvSpPr/>
          <p:nvPr/>
        </p:nvSpPr>
        <p:spPr>
          <a:xfrm>
            <a:off x="7552150" y="5242074"/>
            <a:ext cx="800101" cy="4308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PE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0709C51E-5127-4813-9F97-7BA133A756B0}"/>
              </a:ext>
            </a:extLst>
          </p:cNvPr>
          <p:cNvSpPr/>
          <p:nvPr/>
        </p:nvSpPr>
        <p:spPr>
          <a:xfrm>
            <a:off x="8418291" y="5245804"/>
            <a:ext cx="800101" cy="4308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PE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FC250BA9-4BD0-402C-8AAD-4DB87EA6BF9D}"/>
              </a:ext>
            </a:extLst>
          </p:cNvPr>
          <p:cNvSpPr/>
          <p:nvPr/>
        </p:nvSpPr>
        <p:spPr>
          <a:xfrm>
            <a:off x="9284432" y="5242074"/>
            <a:ext cx="800101" cy="4308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PE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9FDB5002-64A8-4662-9596-F78B27551489}"/>
              </a:ext>
            </a:extLst>
          </p:cNvPr>
          <p:cNvSpPr/>
          <p:nvPr/>
        </p:nvSpPr>
        <p:spPr>
          <a:xfrm>
            <a:off x="6686009" y="5735628"/>
            <a:ext cx="800101" cy="4308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PE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A207028E-F8D5-4F0A-832A-7F27192F4378}"/>
              </a:ext>
            </a:extLst>
          </p:cNvPr>
          <p:cNvSpPr/>
          <p:nvPr/>
        </p:nvSpPr>
        <p:spPr>
          <a:xfrm>
            <a:off x="7552150" y="5735628"/>
            <a:ext cx="800101" cy="4308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PE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D7D19A68-0FFE-4969-9412-8E6AC63CE3B3}"/>
              </a:ext>
            </a:extLst>
          </p:cNvPr>
          <p:cNvSpPr/>
          <p:nvPr/>
        </p:nvSpPr>
        <p:spPr>
          <a:xfrm>
            <a:off x="8418290" y="5738136"/>
            <a:ext cx="800101" cy="4308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PE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83D916AE-09D1-4AD6-B327-03AAB609D593}"/>
              </a:ext>
            </a:extLst>
          </p:cNvPr>
          <p:cNvSpPr/>
          <p:nvPr/>
        </p:nvSpPr>
        <p:spPr>
          <a:xfrm>
            <a:off x="9284430" y="5738136"/>
            <a:ext cx="800101" cy="4308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PE</a:t>
            </a:r>
            <a:endParaRPr lang="zh-CN" altLang="en-US" dirty="0">
              <a:cs typeface="Arial" panose="020B0604020202020204" pitchFamily="34" charset="0"/>
            </a:endParaRPr>
          </a:p>
        </p:txBody>
      </p:sp>
      <p:cxnSp>
        <p:nvCxnSpPr>
          <p:cNvPr id="103" name="直接箭头连接符 102">
            <a:extLst>
              <a:ext uri="{FF2B5EF4-FFF2-40B4-BE49-F238E27FC236}">
                <a16:creationId xmlns:a16="http://schemas.microsoft.com/office/drawing/2014/main" id="{5885377B-CC40-43C3-AAC7-B99E5DEF8B38}"/>
              </a:ext>
            </a:extLst>
          </p:cNvPr>
          <p:cNvCxnSpPr>
            <a:stCxn id="82" idx="2"/>
          </p:cNvCxnSpPr>
          <p:nvPr/>
        </p:nvCxnSpPr>
        <p:spPr>
          <a:xfrm>
            <a:off x="7231803" y="3936489"/>
            <a:ext cx="2640" cy="25719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4" name="直接箭头连接符 103">
            <a:extLst>
              <a:ext uri="{FF2B5EF4-FFF2-40B4-BE49-F238E27FC236}">
                <a16:creationId xmlns:a16="http://schemas.microsoft.com/office/drawing/2014/main" id="{F045BBF4-1F24-41FB-A161-CEEBBFF2D80C}"/>
              </a:ext>
            </a:extLst>
          </p:cNvPr>
          <p:cNvCxnSpPr>
            <a:cxnSpLocks/>
            <a:stCxn id="83" idx="2"/>
            <a:endCxn id="82" idx="0"/>
          </p:cNvCxnSpPr>
          <p:nvPr/>
        </p:nvCxnSpPr>
        <p:spPr>
          <a:xfrm>
            <a:off x="7231803" y="3343016"/>
            <a:ext cx="0" cy="25029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5" name="直接箭头连接符 104">
            <a:extLst>
              <a:ext uri="{FF2B5EF4-FFF2-40B4-BE49-F238E27FC236}">
                <a16:creationId xmlns:a16="http://schemas.microsoft.com/office/drawing/2014/main" id="{C20FECB0-D639-4A00-AFEA-2EB2D5CF11E2}"/>
              </a:ext>
            </a:extLst>
          </p:cNvPr>
          <p:cNvCxnSpPr/>
          <p:nvPr/>
        </p:nvCxnSpPr>
        <p:spPr>
          <a:xfrm>
            <a:off x="8380189" y="3932759"/>
            <a:ext cx="2640" cy="257198"/>
          </a:xfrm>
          <a:prstGeom prst="straightConnector1">
            <a:avLst/>
          </a:prstGeom>
          <a:ln w="57150">
            <a:solidFill>
              <a:srgbClr val="ED7D3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8" name="直接箭头连接符 107">
            <a:extLst>
              <a:ext uri="{FF2B5EF4-FFF2-40B4-BE49-F238E27FC236}">
                <a16:creationId xmlns:a16="http://schemas.microsoft.com/office/drawing/2014/main" id="{E4D60947-C988-43ED-A273-FF6B03138613}"/>
              </a:ext>
            </a:extLst>
          </p:cNvPr>
          <p:cNvCxnSpPr>
            <a:cxnSpLocks/>
          </p:cNvCxnSpPr>
          <p:nvPr/>
        </p:nvCxnSpPr>
        <p:spPr>
          <a:xfrm flipV="1">
            <a:off x="9344818" y="3932759"/>
            <a:ext cx="2640" cy="257198"/>
          </a:xfrm>
          <a:prstGeom prst="straightConnector1">
            <a:avLst/>
          </a:prstGeom>
          <a:ln w="57150">
            <a:solidFill>
              <a:srgbClr val="5B9BD5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0" name="直接箭头连接符 109">
            <a:extLst>
              <a:ext uri="{FF2B5EF4-FFF2-40B4-BE49-F238E27FC236}">
                <a16:creationId xmlns:a16="http://schemas.microsoft.com/office/drawing/2014/main" id="{450FEB79-FAE5-4F5C-91AC-24EA2F336606}"/>
              </a:ext>
            </a:extLst>
          </p:cNvPr>
          <p:cNvCxnSpPr>
            <a:cxnSpLocks/>
          </p:cNvCxnSpPr>
          <p:nvPr/>
        </p:nvCxnSpPr>
        <p:spPr>
          <a:xfrm>
            <a:off x="9759711" y="3927078"/>
            <a:ext cx="2640" cy="257198"/>
          </a:xfrm>
          <a:prstGeom prst="straightConnector1">
            <a:avLst/>
          </a:prstGeom>
          <a:ln w="57150">
            <a:solidFill>
              <a:srgbClr val="5B9BD5"/>
            </a:solidFill>
            <a:prstDash val="sysDot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1" name="直接箭头连接符 110">
            <a:extLst>
              <a:ext uri="{FF2B5EF4-FFF2-40B4-BE49-F238E27FC236}">
                <a16:creationId xmlns:a16="http://schemas.microsoft.com/office/drawing/2014/main" id="{C68B9ACF-C003-4A06-8944-E52E98E21C44}"/>
              </a:ext>
            </a:extLst>
          </p:cNvPr>
          <p:cNvCxnSpPr>
            <a:cxnSpLocks/>
          </p:cNvCxnSpPr>
          <p:nvPr/>
        </p:nvCxnSpPr>
        <p:spPr>
          <a:xfrm>
            <a:off x="8377549" y="3343016"/>
            <a:ext cx="0" cy="250297"/>
          </a:xfrm>
          <a:prstGeom prst="straightConnector1">
            <a:avLst/>
          </a:prstGeom>
          <a:ln w="38100">
            <a:solidFill>
              <a:srgbClr val="ED7D3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2" name="直接箭头连接符 111">
            <a:extLst>
              <a:ext uri="{FF2B5EF4-FFF2-40B4-BE49-F238E27FC236}">
                <a16:creationId xmlns:a16="http://schemas.microsoft.com/office/drawing/2014/main" id="{7402EA0E-E077-418D-A129-C4D494D2A04A}"/>
              </a:ext>
            </a:extLst>
          </p:cNvPr>
          <p:cNvCxnSpPr>
            <a:cxnSpLocks/>
          </p:cNvCxnSpPr>
          <p:nvPr/>
        </p:nvCxnSpPr>
        <p:spPr>
          <a:xfrm flipV="1">
            <a:off x="9344818" y="3349112"/>
            <a:ext cx="0" cy="250297"/>
          </a:xfrm>
          <a:prstGeom prst="straightConnector1">
            <a:avLst/>
          </a:prstGeom>
          <a:ln w="38100">
            <a:solidFill>
              <a:srgbClr val="5B9BD5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3" name="直接箭头连接符 112">
            <a:extLst>
              <a:ext uri="{FF2B5EF4-FFF2-40B4-BE49-F238E27FC236}">
                <a16:creationId xmlns:a16="http://schemas.microsoft.com/office/drawing/2014/main" id="{818B0FD3-426A-45D7-846D-0E779CFC01E1}"/>
              </a:ext>
            </a:extLst>
          </p:cNvPr>
          <p:cNvCxnSpPr>
            <a:cxnSpLocks/>
          </p:cNvCxnSpPr>
          <p:nvPr/>
        </p:nvCxnSpPr>
        <p:spPr>
          <a:xfrm>
            <a:off x="9759711" y="3339286"/>
            <a:ext cx="0" cy="250297"/>
          </a:xfrm>
          <a:prstGeom prst="straightConnector1">
            <a:avLst/>
          </a:prstGeom>
          <a:ln w="38100">
            <a:solidFill>
              <a:srgbClr val="5B9BD5"/>
            </a:solidFill>
            <a:prstDash val="sysDot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4" name="直接箭头连接符 113">
            <a:extLst>
              <a:ext uri="{FF2B5EF4-FFF2-40B4-BE49-F238E27FC236}">
                <a16:creationId xmlns:a16="http://schemas.microsoft.com/office/drawing/2014/main" id="{4C7DF12B-0752-45A7-B4A9-CDA1F32E906F}"/>
              </a:ext>
            </a:extLst>
          </p:cNvPr>
          <p:cNvCxnSpPr>
            <a:cxnSpLocks/>
          </p:cNvCxnSpPr>
          <p:nvPr/>
        </p:nvCxnSpPr>
        <p:spPr>
          <a:xfrm>
            <a:off x="7914129" y="2397399"/>
            <a:ext cx="0" cy="250297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5" name="直接箭头连接符 114">
            <a:extLst>
              <a:ext uri="{FF2B5EF4-FFF2-40B4-BE49-F238E27FC236}">
                <a16:creationId xmlns:a16="http://schemas.microsoft.com/office/drawing/2014/main" id="{308329FA-AEC2-4EE9-A87A-49539E3AFE5E}"/>
              </a:ext>
            </a:extLst>
          </p:cNvPr>
          <p:cNvCxnSpPr>
            <a:cxnSpLocks/>
          </p:cNvCxnSpPr>
          <p:nvPr/>
        </p:nvCxnSpPr>
        <p:spPr>
          <a:xfrm flipV="1">
            <a:off x="8850300" y="2397399"/>
            <a:ext cx="0" cy="250297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6" name="矩形 115">
            <a:extLst>
              <a:ext uri="{FF2B5EF4-FFF2-40B4-BE49-F238E27FC236}">
                <a16:creationId xmlns:a16="http://schemas.microsoft.com/office/drawing/2014/main" id="{1E55AD23-B2AF-4A12-8D47-2E6892DBF71F}"/>
              </a:ext>
            </a:extLst>
          </p:cNvPr>
          <p:cNvSpPr/>
          <p:nvPr/>
        </p:nvSpPr>
        <p:spPr>
          <a:xfrm>
            <a:off x="10893975" y="4315509"/>
            <a:ext cx="818469" cy="2588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/>
              <a:t>W – Reg</a:t>
            </a:r>
            <a:endParaRPr lang="zh-CN" altLang="en-US" dirty="0"/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7543FE58-15DD-491E-B8BA-D34757EB3DC0}"/>
              </a:ext>
            </a:extLst>
          </p:cNvPr>
          <p:cNvSpPr/>
          <p:nvPr/>
        </p:nvSpPr>
        <p:spPr>
          <a:xfrm>
            <a:off x="10893975" y="4628377"/>
            <a:ext cx="818469" cy="2588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/>
              <a:t>I – Reg</a:t>
            </a:r>
            <a:endParaRPr lang="zh-CN" altLang="en-US" dirty="0"/>
          </a:p>
        </p:txBody>
      </p:sp>
      <p:sp>
        <p:nvSpPr>
          <p:cNvPr id="118" name="矩形 117">
            <a:extLst>
              <a:ext uri="{FF2B5EF4-FFF2-40B4-BE49-F238E27FC236}">
                <a16:creationId xmlns:a16="http://schemas.microsoft.com/office/drawing/2014/main" id="{1BF5A732-205D-4495-B4A4-59665C3D6255}"/>
              </a:ext>
            </a:extLst>
          </p:cNvPr>
          <p:cNvSpPr/>
          <p:nvPr/>
        </p:nvSpPr>
        <p:spPr>
          <a:xfrm>
            <a:off x="10893975" y="4941245"/>
            <a:ext cx="818469" cy="2588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/>
              <a:t>O – Reg</a:t>
            </a:r>
            <a:endParaRPr lang="zh-CN" altLang="en-US" dirty="0"/>
          </a:p>
        </p:txBody>
      </p:sp>
      <p:sp>
        <p:nvSpPr>
          <p:cNvPr id="119" name="矩形 118">
            <a:extLst>
              <a:ext uri="{FF2B5EF4-FFF2-40B4-BE49-F238E27FC236}">
                <a16:creationId xmlns:a16="http://schemas.microsoft.com/office/drawing/2014/main" id="{D8E8E324-7EEE-48F1-A7E0-F7438984F1D6}"/>
              </a:ext>
            </a:extLst>
          </p:cNvPr>
          <p:cNvSpPr/>
          <p:nvPr/>
        </p:nvSpPr>
        <p:spPr>
          <a:xfrm>
            <a:off x="10441074" y="4315509"/>
            <a:ext cx="351986" cy="88456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MAC</a:t>
            </a:r>
            <a:endParaRPr lang="zh-CN" altLang="en-US" dirty="0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1C244409-4C4B-4490-BED3-55BD7079BC50}"/>
              </a:ext>
            </a:extLst>
          </p:cNvPr>
          <p:cNvCxnSpPr>
            <a:cxnSpLocks/>
          </p:cNvCxnSpPr>
          <p:nvPr/>
        </p:nvCxnSpPr>
        <p:spPr>
          <a:xfrm>
            <a:off x="10079451" y="4248881"/>
            <a:ext cx="3069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0" name="直接连接符 119">
            <a:extLst>
              <a:ext uri="{FF2B5EF4-FFF2-40B4-BE49-F238E27FC236}">
                <a16:creationId xmlns:a16="http://schemas.microsoft.com/office/drawing/2014/main" id="{EC19CB8B-E3CA-4691-9AC2-DCFEA74B1240}"/>
              </a:ext>
            </a:extLst>
          </p:cNvPr>
          <p:cNvCxnSpPr>
            <a:cxnSpLocks/>
          </p:cNvCxnSpPr>
          <p:nvPr/>
        </p:nvCxnSpPr>
        <p:spPr>
          <a:xfrm>
            <a:off x="10079451" y="4679701"/>
            <a:ext cx="306902" cy="59071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21" name="Google Shape;541;p75">
            <a:extLst>
              <a:ext uri="{FF2B5EF4-FFF2-40B4-BE49-F238E27FC236}">
                <a16:creationId xmlns:a16="http://schemas.microsoft.com/office/drawing/2014/main" id="{D7323044-3E50-446D-A479-2CA765E6730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092" r="2770" b="4360"/>
          <a:stretch/>
        </p:blipFill>
        <p:spPr>
          <a:xfrm>
            <a:off x="430435" y="2599546"/>
            <a:ext cx="5449341" cy="236173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文本框 128">
            <a:extLst>
              <a:ext uri="{FF2B5EF4-FFF2-40B4-BE49-F238E27FC236}">
                <a16:creationId xmlns:a16="http://schemas.microsoft.com/office/drawing/2014/main" id="{30A30205-D50E-4035-99EE-8AF00EF1BA97}"/>
              </a:ext>
            </a:extLst>
          </p:cNvPr>
          <p:cNvSpPr txBox="1"/>
          <p:nvPr/>
        </p:nvSpPr>
        <p:spPr>
          <a:xfrm>
            <a:off x="3593989" y="977463"/>
            <a:ext cx="2461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Temporal Mapping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(Loop tilling, ordering)</a:t>
            </a:r>
            <a:endParaRPr lang="zh-CN" altLang="en-US" dirty="0"/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id="{F99921ED-7007-47D7-A979-21D04B4C7216}"/>
              </a:ext>
            </a:extLst>
          </p:cNvPr>
          <p:cNvSpPr txBox="1"/>
          <p:nvPr/>
        </p:nvSpPr>
        <p:spPr>
          <a:xfrm>
            <a:off x="3935809" y="5902299"/>
            <a:ext cx="20185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Spatial Mapping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(Loop unrolling)</a:t>
            </a:r>
            <a:endParaRPr lang="zh-CN" altLang="en-US" dirty="0"/>
          </a:p>
        </p:txBody>
      </p:sp>
      <p:sp>
        <p:nvSpPr>
          <p:cNvPr id="132" name="文本框 131">
            <a:extLst>
              <a:ext uri="{FF2B5EF4-FFF2-40B4-BE49-F238E27FC236}">
                <a16:creationId xmlns:a16="http://schemas.microsoft.com/office/drawing/2014/main" id="{3FC21C8B-F729-428F-B6CF-120DBB283AB7}"/>
              </a:ext>
            </a:extLst>
          </p:cNvPr>
          <p:cNvSpPr txBox="1"/>
          <p:nvPr/>
        </p:nvSpPr>
        <p:spPr>
          <a:xfrm>
            <a:off x="3438165" y="5283701"/>
            <a:ext cx="3379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Operation Parallelism</a:t>
            </a:r>
            <a:endParaRPr lang="zh-CN" altLang="en-US" sz="2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" name="文本框 132">
            <a:extLst>
              <a:ext uri="{FF2B5EF4-FFF2-40B4-BE49-F238E27FC236}">
                <a16:creationId xmlns:a16="http://schemas.microsoft.com/office/drawing/2014/main" id="{55C3333D-88EE-4E73-A136-3CBA84934FB0}"/>
              </a:ext>
            </a:extLst>
          </p:cNvPr>
          <p:cNvSpPr txBox="1"/>
          <p:nvPr/>
        </p:nvSpPr>
        <p:spPr>
          <a:xfrm>
            <a:off x="3691954" y="1858255"/>
            <a:ext cx="33941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D99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Data Stationarity</a:t>
            </a:r>
            <a:endParaRPr lang="zh-CN" altLang="en-US" sz="2000" b="1" dirty="0">
              <a:solidFill>
                <a:srgbClr val="FD99F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4" name="Google Shape;553;p76">
            <a:extLst>
              <a:ext uri="{FF2B5EF4-FFF2-40B4-BE49-F238E27FC236}">
                <a16:creationId xmlns:a16="http://schemas.microsoft.com/office/drawing/2014/main" id="{F6628115-1599-4F50-9517-8C103CD0FEB0}"/>
              </a:ext>
            </a:extLst>
          </p:cNvPr>
          <p:cNvSpPr/>
          <p:nvPr/>
        </p:nvSpPr>
        <p:spPr>
          <a:xfrm>
            <a:off x="347769" y="6053324"/>
            <a:ext cx="2369674" cy="577322"/>
          </a:xfrm>
          <a:prstGeom prst="roundRect">
            <a:avLst>
              <a:gd name="adj" fmla="val 9577"/>
            </a:avLst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Large Design Degrees of Freedom!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901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9880D077-C945-4560-90BD-2DCDA617CEF8}"/>
              </a:ext>
            </a:extLst>
          </p:cNvPr>
          <p:cNvCxnSpPr/>
          <p:nvPr/>
        </p:nvCxnSpPr>
        <p:spPr>
          <a:xfrm>
            <a:off x="543560" y="721360"/>
            <a:ext cx="11125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43432D68-9FDA-4F24-BA29-5DCB995C4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6813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Loop Ordering and Splitting</a:t>
            </a:r>
          </a:p>
        </p:txBody>
      </p:sp>
      <p:pic>
        <p:nvPicPr>
          <p:cNvPr id="16" name="Picture 15" descr="Chart, box and whisker chart&#10;&#10;Description automatically generated">
            <a:extLst>
              <a:ext uri="{FF2B5EF4-FFF2-40B4-BE49-F238E27FC236}">
                <a16:creationId xmlns:a16="http://schemas.microsoft.com/office/drawing/2014/main" id="{1642D51F-5EE8-4A49-8752-E25BE7A75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" y="2258055"/>
            <a:ext cx="3403184" cy="3403184"/>
          </a:xfrm>
          <a:prstGeom prst="rect">
            <a:avLst/>
          </a:prstGeom>
        </p:spPr>
      </p:pic>
      <p:pic>
        <p:nvPicPr>
          <p:cNvPr id="18" name="Picture 17" descr="Chart, box and whisker chart&#10;&#10;Description automatically generated">
            <a:extLst>
              <a:ext uri="{FF2B5EF4-FFF2-40B4-BE49-F238E27FC236}">
                <a16:creationId xmlns:a16="http://schemas.microsoft.com/office/drawing/2014/main" id="{DB24DABF-5550-40CB-9B12-EE2187741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487" y="2276393"/>
            <a:ext cx="3403184" cy="3403184"/>
          </a:xfrm>
          <a:prstGeom prst="rect">
            <a:avLst/>
          </a:prstGeom>
        </p:spPr>
      </p:pic>
      <p:pic>
        <p:nvPicPr>
          <p:cNvPr id="20" name="Picture 19" descr="Chart, box and whisker chart&#10;&#10;Description automatically generated">
            <a:extLst>
              <a:ext uri="{FF2B5EF4-FFF2-40B4-BE49-F238E27FC236}">
                <a16:creationId xmlns:a16="http://schemas.microsoft.com/office/drawing/2014/main" id="{C55FE894-6182-44A0-BC02-4A1BB4965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015" y="2258052"/>
            <a:ext cx="3403184" cy="3403184"/>
          </a:xfrm>
          <a:prstGeom prst="rect">
            <a:avLst/>
          </a:prstGeom>
        </p:spPr>
      </p:pic>
      <p:pic>
        <p:nvPicPr>
          <p:cNvPr id="22" name="Picture 21" descr="Chart, box and whisker chart&#10;&#10;Description automatically generated">
            <a:extLst>
              <a:ext uri="{FF2B5EF4-FFF2-40B4-BE49-F238E27FC236}">
                <a16:creationId xmlns:a16="http://schemas.microsoft.com/office/drawing/2014/main" id="{E88A0EFF-AABE-4B3E-BBC0-9591F2B7E8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697"/>
          <a:stretch/>
        </p:blipFill>
        <p:spPr>
          <a:xfrm>
            <a:off x="8666236" y="2258055"/>
            <a:ext cx="3073192" cy="340318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3FEAC45-C108-4B07-B26C-00C603B379A6}"/>
              </a:ext>
            </a:extLst>
          </p:cNvPr>
          <p:cNvSpPr/>
          <p:nvPr/>
        </p:nvSpPr>
        <p:spPr>
          <a:xfrm>
            <a:off x="2060072" y="1670755"/>
            <a:ext cx="1738489" cy="568959"/>
          </a:xfrm>
          <a:prstGeom prst="rect">
            <a:avLst/>
          </a:prstGeom>
          <a:solidFill>
            <a:srgbClr val="FFF2CC"/>
          </a:solidFill>
          <a:ln w="12700">
            <a:solidFill>
              <a:srgbClr val="FFA93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867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8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98A4C03-6E55-4DAF-9F2E-74892DF6CC85}"/>
              </a:ext>
            </a:extLst>
          </p:cNvPr>
          <p:cNvSpPr/>
          <p:nvPr/>
        </p:nvSpPr>
        <p:spPr>
          <a:xfrm>
            <a:off x="4320319" y="1137253"/>
            <a:ext cx="955877" cy="1635967"/>
          </a:xfrm>
          <a:prstGeom prst="rect">
            <a:avLst/>
          </a:prstGeom>
          <a:solidFill>
            <a:srgbClr val="E2F0D9"/>
          </a:solidFill>
          <a:ln w="12700">
            <a:solidFill>
              <a:srgbClr val="00B04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867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lang="en-US" sz="18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F98B49-73AE-4C7D-AE35-C050215B4A6F}"/>
              </a:ext>
            </a:extLst>
          </p:cNvPr>
          <p:cNvSpPr/>
          <p:nvPr/>
        </p:nvSpPr>
        <p:spPr>
          <a:xfrm>
            <a:off x="5792676" y="1670755"/>
            <a:ext cx="955877" cy="568959"/>
          </a:xfrm>
          <a:prstGeom prst="rect">
            <a:avLst/>
          </a:prstGeom>
          <a:solidFill>
            <a:srgbClr val="DEEBF7"/>
          </a:solidFill>
          <a:ln w="12700">
            <a:solidFill>
              <a:srgbClr val="00B0F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867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18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45835B-A686-4E06-8A53-DEEA12E33A10}"/>
              </a:ext>
            </a:extLst>
          </p:cNvPr>
          <p:cNvSpPr txBox="1"/>
          <p:nvPr/>
        </p:nvSpPr>
        <p:spPr>
          <a:xfrm>
            <a:off x="3838243" y="1713678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540FE5-EE8E-4876-AC23-095AD71D3ABD}"/>
              </a:ext>
            </a:extLst>
          </p:cNvPr>
          <p:cNvSpPr txBox="1"/>
          <p:nvPr/>
        </p:nvSpPr>
        <p:spPr>
          <a:xfrm>
            <a:off x="5337751" y="1709013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04B99C-BA6F-42B2-98A3-F5697C6C01E4}"/>
              </a:ext>
            </a:extLst>
          </p:cNvPr>
          <p:cNvSpPr txBox="1"/>
          <p:nvPr/>
        </p:nvSpPr>
        <p:spPr>
          <a:xfrm>
            <a:off x="2575838" y="1309139"/>
            <a:ext cx="63030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C=8</a:t>
            </a:r>
            <a:endParaRPr lang="en-US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4643FD-0A5E-493D-987F-84E4E4828147}"/>
              </a:ext>
            </a:extLst>
          </p:cNvPr>
          <p:cNvSpPr txBox="1"/>
          <p:nvPr/>
        </p:nvSpPr>
        <p:spPr>
          <a:xfrm>
            <a:off x="1387386" y="1750048"/>
            <a:ext cx="61747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B=3</a:t>
            </a:r>
            <a:endParaRPr lang="en-US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1F80ED-9367-42F3-804F-8E2EC2506FDC}"/>
              </a:ext>
            </a:extLst>
          </p:cNvPr>
          <p:cNvSpPr txBox="1"/>
          <p:nvPr/>
        </p:nvSpPr>
        <p:spPr>
          <a:xfrm>
            <a:off x="4459275" y="783341"/>
            <a:ext cx="61747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K=4</a:t>
            </a:r>
            <a:endParaRPr lang="en-US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05E22F-7D3A-4A62-BDE4-E986FFEA4DBA}"/>
              </a:ext>
            </a:extLst>
          </p:cNvPr>
          <p:cNvSpPr txBox="1"/>
          <p:nvPr/>
        </p:nvSpPr>
        <p:spPr>
          <a:xfrm>
            <a:off x="3692185" y="2352279"/>
            <a:ext cx="63030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C=8</a:t>
            </a:r>
            <a:endParaRPr lang="en-US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0116B0-F2FC-475A-B2D1-FE13F582AC84}"/>
              </a:ext>
            </a:extLst>
          </p:cNvPr>
          <p:cNvSpPr txBox="1"/>
          <p:nvPr/>
        </p:nvSpPr>
        <p:spPr>
          <a:xfrm>
            <a:off x="5931633" y="1309137"/>
            <a:ext cx="61747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K=4</a:t>
            </a:r>
            <a:endParaRPr lang="en-US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6567B7-231F-4B20-8E0F-F91258F051AE}"/>
              </a:ext>
            </a:extLst>
          </p:cNvPr>
          <p:cNvSpPr txBox="1"/>
          <p:nvPr/>
        </p:nvSpPr>
        <p:spPr>
          <a:xfrm>
            <a:off x="6684358" y="1727355"/>
            <a:ext cx="61747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B=3</a:t>
            </a:r>
            <a:endParaRPr lang="en-US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A9B212C-A53E-4346-B2DD-D6575B5A152A}"/>
              </a:ext>
            </a:extLst>
          </p:cNvPr>
          <p:cNvSpPr txBox="1"/>
          <p:nvPr/>
        </p:nvSpPr>
        <p:spPr>
          <a:xfrm>
            <a:off x="7649516" y="1285322"/>
            <a:ext cx="3517453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GB" sz="1867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 in [0: </a:t>
            </a:r>
            <a:r>
              <a:rPr lang="en-GB" sz="1867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  <a:p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  for </a:t>
            </a:r>
            <a:r>
              <a:rPr lang="en-GB" sz="1867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 in [0: </a:t>
            </a:r>
            <a:r>
              <a:rPr lang="en-GB" sz="1867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    for </a:t>
            </a:r>
            <a:r>
              <a:rPr lang="en-GB" sz="1867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 in [0: </a:t>
            </a:r>
            <a:r>
              <a:rPr lang="en-GB" sz="1867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GB" sz="1867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[b][k] = </a:t>
            </a:r>
            <a:r>
              <a:rPr lang="en-GB" sz="1867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[b][c] × </a:t>
            </a:r>
            <a:r>
              <a:rPr lang="en-GB" sz="1867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[k][c]</a:t>
            </a:r>
            <a:endParaRPr lang="en-US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D20A36A-F29E-4BA0-9927-2BBDA1E0A9B9}"/>
              </a:ext>
            </a:extLst>
          </p:cNvPr>
          <p:cNvSpPr txBox="1"/>
          <p:nvPr/>
        </p:nvSpPr>
        <p:spPr>
          <a:xfrm>
            <a:off x="306623" y="5525971"/>
            <a:ext cx="35174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in [0: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for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in [0: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 for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in [0: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en-GB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[b][k] = </a:t>
            </a:r>
            <a:r>
              <a:rPr lang="en-GB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[b][c] × </a:t>
            </a:r>
            <a:r>
              <a:rPr lang="en-GB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[k][c]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E60C4E-3228-403B-AE63-9C85FA648150}"/>
              </a:ext>
            </a:extLst>
          </p:cNvPr>
          <p:cNvSpPr txBox="1"/>
          <p:nvPr/>
        </p:nvSpPr>
        <p:spPr>
          <a:xfrm>
            <a:off x="2992199" y="5525971"/>
            <a:ext cx="35174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in [0: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for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in [0: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 for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in [0: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en-GB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[b][k] = </a:t>
            </a:r>
            <a:r>
              <a:rPr lang="en-GB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[b][c] × </a:t>
            </a:r>
            <a:r>
              <a:rPr lang="en-GB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[k][c]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96A7755-3D9E-42F9-8515-3DEA9C31452D}"/>
              </a:ext>
            </a:extLst>
          </p:cNvPr>
          <p:cNvSpPr txBox="1"/>
          <p:nvPr/>
        </p:nvSpPr>
        <p:spPr>
          <a:xfrm>
            <a:off x="5879556" y="5525971"/>
            <a:ext cx="35174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in [0: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for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in [0: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    for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in [0: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  <a:p>
            <a:r>
              <a:rPr lang="en-GB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[b][k] = </a:t>
            </a:r>
            <a:r>
              <a:rPr lang="en-GB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[b][c] × </a:t>
            </a:r>
            <a:r>
              <a:rPr lang="en-GB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[k][c]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6189AE-2273-4179-9C7B-0AC1143082FD}"/>
              </a:ext>
            </a:extLst>
          </p:cNvPr>
          <p:cNvSpPr txBox="1"/>
          <p:nvPr/>
        </p:nvSpPr>
        <p:spPr>
          <a:xfrm>
            <a:off x="8623203" y="5279749"/>
            <a:ext cx="35174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in [0: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for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in [0: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 for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in [0: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   for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in [0: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en-GB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[b][2k</a:t>
            </a:r>
            <a:r>
              <a:rPr lang="en-GB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+k</a:t>
            </a:r>
            <a:r>
              <a:rPr lang="en-GB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] = </a:t>
            </a:r>
            <a:r>
              <a:rPr lang="en-GB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[b][c] × </a:t>
            </a:r>
            <a:r>
              <a:rPr lang="en-GB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[2k</a:t>
            </a:r>
            <a:r>
              <a:rPr lang="en-GB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+k</a:t>
            </a:r>
            <a:r>
              <a:rPr lang="en-GB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][c]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FADCD7D-0D13-67AF-CA42-2C9AEBE6BFB4}"/>
              </a:ext>
            </a:extLst>
          </p:cNvPr>
          <p:cNvCxnSpPr>
            <a:cxnSpLocks/>
          </p:cNvCxnSpPr>
          <p:nvPr/>
        </p:nvCxnSpPr>
        <p:spPr>
          <a:xfrm flipH="1">
            <a:off x="2929317" y="2834640"/>
            <a:ext cx="0" cy="393192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8F9756D-49A0-6EDF-8EE6-62D78913A7A6}"/>
              </a:ext>
            </a:extLst>
          </p:cNvPr>
          <p:cNvCxnSpPr>
            <a:cxnSpLocks/>
          </p:cNvCxnSpPr>
          <p:nvPr/>
        </p:nvCxnSpPr>
        <p:spPr>
          <a:xfrm flipH="1">
            <a:off x="8601809" y="2834640"/>
            <a:ext cx="0" cy="393192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7FABC1-5FF7-46B3-1F39-8CEA0FBB6ADD}"/>
              </a:ext>
            </a:extLst>
          </p:cNvPr>
          <p:cNvCxnSpPr>
            <a:cxnSpLocks/>
          </p:cNvCxnSpPr>
          <p:nvPr/>
        </p:nvCxnSpPr>
        <p:spPr>
          <a:xfrm flipH="1">
            <a:off x="5703500" y="2834640"/>
            <a:ext cx="0" cy="393192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95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35587</TotalTime>
  <Words>3284</Words>
  <Application>Microsoft Office PowerPoint</Application>
  <PresentationFormat>Widescreen</PresentationFormat>
  <Paragraphs>1197</Paragraphs>
  <Slides>69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6" baseType="lpstr">
      <vt:lpstr>Arial</vt:lpstr>
      <vt:lpstr>Arial Narrow</vt:lpstr>
      <vt:lpstr>Arial Rounded MT Bold</vt:lpstr>
      <vt:lpstr>Calibri</vt:lpstr>
      <vt:lpstr>Calibri Light</vt:lpstr>
      <vt:lpstr>Wingdings</vt:lpstr>
      <vt:lpstr>Office 主题​​</vt:lpstr>
      <vt:lpstr>ZigZag-Project:  Enabling Fast Architecture-Mapping DSE for Deep Learning Accelerators  </vt:lpstr>
      <vt:lpstr>Tutorial Outline</vt:lpstr>
      <vt:lpstr>ZigZag Project</vt:lpstr>
      <vt:lpstr>PowerPoint Presentation</vt:lpstr>
      <vt:lpstr>DNN Layer</vt:lpstr>
      <vt:lpstr>DNN Layer</vt:lpstr>
      <vt:lpstr>DNN Accelerator</vt:lpstr>
      <vt:lpstr>Mapping (a.k.a. Dataflow)</vt:lpstr>
      <vt:lpstr>Loop Ordering and Splitting</vt:lpstr>
      <vt:lpstr>Co-Exploration</vt:lpstr>
      <vt:lpstr>Getting Started: Codespaces</vt:lpstr>
      <vt:lpstr>Getting Started: Manual Clone</vt:lpstr>
      <vt:lpstr>Lab 1: ZigZag Cost Model</vt:lpstr>
      <vt:lpstr>Lab 1: ZigZag Cost Model</vt:lpstr>
      <vt:lpstr>Lab 1: ZigZag Cost Model</vt:lpstr>
      <vt:lpstr>Lab 1: ZigZag Cost Model</vt:lpstr>
      <vt:lpstr>Lab 1: ZigZag Cost Model</vt:lpstr>
      <vt:lpstr>Lab 1: ZigZag Cost Model</vt:lpstr>
      <vt:lpstr>Lab 1: ZigZag Cost Model</vt:lpstr>
      <vt:lpstr>Lab 1: ZigZag Cost Model</vt:lpstr>
      <vt:lpstr>Lab 1: ZigZag Cost Model</vt:lpstr>
      <vt:lpstr>Lab 2: Automating temporal mapping</vt:lpstr>
      <vt:lpstr>Lab 2: Automating temporal mapping</vt:lpstr>
      <vt:lpstr>Lab 2: User-defined workload</vt:lpstr>
      <vt:lpstr>Lab 2: User-defined workload</vt:lpstr>
      <vt:lpstr>Intermezzo: API</vt:lpstr>
      <vt:lpstr>Break</vt:lpstr>
      <vt:lpstr>Lab 3: Architectural impact</vt:lpstr>
      <vt:lpstr>Lab 3: c_k.py</vt:lpstr>
      <vt:lpstr>Lab 3: c_k.py</vt:lpstr>
      <vt:lpstr>Lab 3: c_k.py</vt:lpstr>
      <vt:lpstr>Lab 3: c_k.py</vt:lpstr>
      <vt:lpstr>Lab 3: c_k.py</vt:lpstr>
      <vt:lpstr>Lab 3: c_k.py</vt:lpstr>
      <vt:lpstr>Lab 3: c_k.py</vt:lpstr>
      <vt:lpstr>Lab 3: c_k.py</vt:lpstr>
      <vt:lpstr>Lab 3: c_k.py</vt:lpstr>
      <vt:lpstr>Lab 3: c_k.py</vt:lpstr>
      <vt:lpstr>Lab 3: Architectural impact</vt:lpstr>
      <vt:lpstr>Lab 3: Architectural impact</vt:lpstr>
      <vt:lpstr>Lab 3: Architectural impact</vt:lpstr>
      <vt:lpstr>Conclusion: ZigZag</vt:lpstr>
      <vt:lpstr>From ZigZag to 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Stream Overview</vt:lpstr>
      <vt:lpstr>Getting Started: Codespaces</vt:lpstr>
      <vt:lpstr>Getting Started: Manual Clone</vt:lpstr>
      <vt:lpstr>Lab 4: Stream </vt:lpstr>
      <vt:lpstr>Lab 4: Stream </vt:lpstr>
      <vt:lpstr>Lab 4: Stream</vt:lpstr>
      <vt:lpstr>Lab 4: Stream </vt:lpstr>
      <vt:lpstr>Lab 4: Stream </vt:lpstr>
      <vt:lpstr>Lab 4: Stream </vt:lpstr>
      <vt:lpstr>Lab 4: Stream </vt:lpstr>
      <vt:lpstr>PowerPoint Presentation</vt:lpstr>
      <vt:lpstr>Lab 4: Stream </vt:lpstr>
      <vt:lpstr>Lab 4: Stream </vt:lpstr>
      <vt:lpstr>Lab 4: Stream </vt:lpstr>
      <vt:lpstr>Lab 4: Stream </vt:lpstr>
      <vt:lpstr>What’s to come?</vt:lpstr>
      <vt:lpstr>Conclusion</vt:lpstr>
      <vt:lpstr>Materials of ZigZag-project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Tutorial ISPASS 2023</dc:title>
  <dc:creator>Linyan Mei;asymons@stanford.edu</dc:creator>
  <cp:lastModifiedBy>Arne Symons</cp:lastModifiedBy>
  <cp:revision>473</cp:revision>
  <cp:lastPrinted>2019-03-16T12:17:44Z</cp:lastPrinted>
  <dcterms:created xsi:type="dcterms:W3CDTF">2019-03-10T17:14:04Z</dcterms:created>
  <dcterms:modified xsi:type="dcterms:W3CDTF">2023-04-24T14:26:46Z</dcterms:modified>
</cp:coreProperties>
</file>